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omments/comment1.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3"/>
  </p:notesMasterIdLst>
  <p:sldIdLst>
    <p:sldId id="256" r:id="rId2"/>
  </p:sldIdLst>
  <p:sldSz cx="21383625" cy="30275213"/>
  <p:notesSz cx="6858000" cy="9144000"/>
  <p:defaultTextStyle>
    <a:defPPr>
      <a:defRPr lang="en-US"/>
    </a:defPPr>
    <a:lvl1pPr marL="0" algn="l" defTabSz="2479578" rtl="0" eaLnBrk="1" latinLnBrk="0" hangingPunct="1">
      <a:defRPr sz="4881" kern="1200">
        <a:solidFill>
          <a:schemeClr val="tx1"/>
        </a:solidFill>
        <a:latin typeface="+mn-lt"/>
        <a:ea typeface="+mn-ea"/>
        <a:cs typeface="+mn-cs"/>
      </a:defRPr>
    </a:lvl1pPr>
    <a:lvl2pPr marL="1239789" algn="l" defTabSz="2479578" rtl="0" eaLnBrk="1" latinLnBrk="0" hangingPunct="1">
      <a:defRPr sz="4881" kern="1200">
        <a:solidFill>
          <a:schemeClr val="tx1"/>
        </a:solidFill>
        <a:latin typeface="+mn-lt"/>
        <a:ea typeface="+mn-ea"/>
        <a:cs typeface="+mn-cs"/>
      </a:defRPr>
    </a:lvl2pPr>
    <a:lvl3pPr marL="2479578" algn="l" defTabSz="2479578" rtl="0" eaLnBrk="1" latinLnBrk="0" hangingPunct="1">
      <a:defRPr sz="4881" kern="1200">
        <a:solidFill>
          <a:schemeClr val="tx1"/>
        </a:solidFill>
        <a:latin typeface="+mn-lt"/>
        <a:ea typeface="+mn-ea"/>
        <a:cs typeface="+mn-cs"/>
      </a:defRPr>
    </a:lvl3pPr>
    <a:lvl4pPr marL="3719368" algn="l" defTabSz="2479578" rtl="0" eaLnBrk="1" latinLnBrk="0" hangingPunct="1">
      <a:defRPr sz="4881" kern="1200">
        <a:solidFill>
          <a:schemeClr val="tx1"/>
        </a:solidFill>
        <a:latin typeface="+mn-lt"/>
        <a:ea typeface="+mn-ea"/>
        <a:cs typeface="+mn-cs"/>
      </a:defRPr>
    </a:lvl4pPr>
    <a:lvl5pPr marL="4959157" algn="l" defTabSz="2479578" rtl="0" eaLnBrk="1" latinLnBrk="0" hangingPunct="1">
      <a:defRPr sz="4881" kern="1200">
        <a:solidFill>
          <a:schemeClr val="tx1"/>
        </a:solidFill>
        <a:latin typeface="+mn-lt"/>
        <a:ea typeface="+mn-ea"/>
        <a:cs typeface="+mn-cs"/>
      </a:defRPr>
    </a:lvl5pPr>
    <a:lvl6pPr marL="6198946" algn="l" defTabSz="2479578" rtl="0" eaLnBrk="1" latinLnBrk="0" hangingPunct="1">
      <a:defRPr sz="4881" kern="1200">
        <a:solidFill>
          <a:schemeClr val="tx1"/>
        </a:solidFill>
        <a:latin typeface="+mn-lt"/>
        <a:ea typeface="+mn-ea"/>
        <a:cs typeface="+mn-cs"/>
      </a:defRPr>
    </a:lvl6pPr>
    <a:lvl7pPr marL="7438735" algn="l" defTabSz="2479578" rtl="0" eaLnBrk="1" latinLnBrk="0" hangingPunct="1">
      <a:defRPr sz="4881" kern="1200">
        <a:solidFill>
          <a:schemeClr val="tx1"/>
        </a:solidFill>
        <a:latin typeface="+mn-lt"/>
        <a:ea typeface="+mn-ea"/>
        <a:cs typeface="+mn-cs"/>
      </a:defRPr>
    </a:lvl7pPr>
    <a:lvl8pPr marL="8678525" algn="l" defTabSz="2479578" rtl="0" eaLnBrk="1" latinLnBrk="0" hangingPunct="1">
      <a:defRPr sz="4881" kern="1200">
        <a:solidFill>
          <a:schemeClr val="tx1"/>
        </a:solidFill>
        <a:latin typeface="+mn-lt"/>
        <a:ea typeface="+mn-ea"/>
        <a:cs typeface="+mn-cs"/>
      </a:defRPr>
    </a:lvl8pPr>
    <a:lvl9pPr marL="9918314" algn="l" defTabSz="2479578" rtl="0" eaLnBrk="1" latinLnBrk="0" hangingPunct="1">
      <a:defRPr sz="4881"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532" userDrawn="1">
          <p15:clr>
            <a:srgbClr val="A4A3A4"/>
          </p15:clr>
        </p15:guide>
        <p15:guide id="2" pos="294" userDrawn="1">
          <p15:clr>
            <a:srgbClr val="A4A3A4"/>
          </p15:clr>
        </p15:guide>
        <p15:guide id="3" pos="13176" userDrawn="1">
          <p15:clr>
            <a:srgbClr val="A4A3A4"/>
          </p15:clr>
        </p15:guide>
        <p15:guide id="4" orient="horz" pos="18766" userDrawn="1">
          <p15:clr>
            <a:srgbClr val="A4A3A4"/>
          </p15:clr>
        </p15:guide>
        <p15:guide id="5" pos="11430" userDrawn="1">
          <p15:clr>
            <a:srgbClr val="A4A3A4"/>
          </p15:clr>
        </p15:guide>
        <p15:guide id="6" orient="horz" pos="2505"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uzanne Issa" initials="SI" lastIdx="1" clrIdx="0">
    <p:extLst/>
  </p:cmAuthor>
  <p:cmAuthor id="2" name="Suzanne Issa" initials="SI [2]" lastIdx="1" clrIdx="1">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31250"/>
    <p:restoredTop sz="90659"/>
  </p:normalViewPr>
  <p:slideViewPr>
    <p:cSldViewPr snapToGrid="0" snapToObjects="1" showGuides="1">
      <p:cViewPr varScale="1">
        <p:scale>
          <a:sx n="30" d="100"/>
          <a:sy n="30" d="100"/>
        </p:scale>
        <p:origin x="1240" y="248"/>
      </p:cViewPr>
      <p:guideLst>
        <p:guide orient="horz" pos="532"/>
        <p:guide pos="294"/>
        <p:guide pos="13176"/>
        <p:guide orient="horz" pos="18766"/>
        <p:guide pos="11430"/>
        <p:guide orient="horz" pos="2505"/>
      </p:guideLst>
    </p:cSldViewPr>
  </p:slideViewPr>
  <p:notesTextViewPr>
    <p:cViewPr>
      <p:scale>
        <a:sx n="1" d="1"/>
        <a:sy n="1" d="1"/>
      </p:scale>
      <p:origin x="0" y="-272"/>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comments/comment1.xml><?xml version="1.0" encoding="utf-8"?>
<p:cmLst xmlns:a="http://schemas.openxmlformats.org/drawingml/2006/main" xmlns:r="http://schemas.openxmlformats.org/officeDocument/2006/relationships" xmlns:p="http://schemas.openxmlformats.org/presentationml/2006/main">
  <p:cm authorId="2" dt="2018-01-10T12:12:44.099" idx="1">
    <p:pos x="10364" y="529"/>
    <p:text>For printing purposes, please keep all text and images within the guideline border and outside the indicated margins around the St Andrews logo. If guides are not visible please go to View and tick the guides button. 
This poster can be used with any light coloured background. A background image to fit this page size needs to be a minimum of 1684 x 2381 pixels (aspect ratio 0.71:1). Once placed and positioned correctly on the template select “send to back” to ensure no graphics or text are obscured.
Once completed, convert the file to PDF (using high quality/print quality option if available) and email us (printanddesign@st-andrews.ac.uk), saying whether it is for an A0 or A1 poster, provide your paper requirements and your Cost Centre.
Please allow two working days for posters to be produced. Please check your PDF before sending as occasionally text and images can move when converted from PowerPoint to PDF.
</p:text>
    <p:extLst mod="1">
      <p:ext uri="{C676402C-5697-4E1C-873F-D02D1690AC5C}">
        <p15:threadingInfo xmlns:p15="http://schemas.microsoft.com/office/powerpoint/2012/main" timeZoneBias="0"/>
      </p:ext>
    </p:extLst>
  </p:cm>
</p:cmLst>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4D7BDBE1-6DD3-D740-8536-3135444E3210}" type="datetimeFigureOut">
              <a:rPr lang="en-US" smtClean="0"/>
              <a:t>3/19/18</a:t>
            </a:fld>
            <a:endParaRPr lang="en-US"/>
          </a:p>
        </p:txBody>
      </p:sp>
      <p:sp>
        <p:nvSpPr>
          <p:cNvPr id="4" name="Slide Image Placeholder 3"/>
          <p:cNvSpPr>
            <a:spLocks noGrp="1" noRot="1" noChangeAspect="1"/>
          </p:cNvSpPr>
          <p:nvPr>
            <p:ph type="sldImg" idx="2"/>
          </p:nvPr>
        </p:nvSpPr>
        <p:spPr>
          <a:xfrm>
            <a:off x="2338388" y="1143000"/>
            <a:ext cx="2181225"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05A606B-CEBC-9349-87FA-02F2164CD6CC}" type="slidenum">
              <a:rPr lang="en-US" smtClean="0"/>
              <a:t>‹#›</a:t>
            </a:fld>
            <a:endParaRPr lang="en-US"/>
          </a:p>
        </p:txBody>
      </p:sp>
    </p:spTree>
    <p:extLst>
      <p:ext uri="{BB962C8B-B14F-4D97-AF65-F5344CB8AC3E}">
        <p14:creationId xmlns:p14="http://schemas.microsoft.com/office/powerpoint/2010/main" val="117128824"/>
      </p:ext>
    </p:extLst>
  </p:cSld>
  <p:clrMap bg1="lt1" tx1="dk1" bg2="lt2" tx2="dk2" accent1="accent1" accent2="accent2" accent3="accent3" accent4="accent4" accent5="accent5" accent6="accent6" hlink="hlink" folHlink="folHlink"/>
  <p:notesStyle>
    <a:lvl1pPr marL="0" algn="l" defTabSz="2479578" rtl="0" eaLnBrk="1" latinLnBrk="0" hangingPunct="1">
      <a:defRPr sz="3254" kern="1200">
        <a:solidFill>
          <a:schemeClr val="tx1"/>
        </a:solidFill>
        <a:latin typeface="+mn-lt"/>
        <a:ea typeface="+mn-ea"/>
        <a:cs typeface="+mn-cs"/>
      </a:defRPr>
    </a:lvl1pPr>
    <a:lvl2pPr marL="1239789" algn="l" defTabSz="2479578" rtl="0" eaLnBrk="1" latinLnBrk="0" hangingPunct="1">
      <a:defRPr sz="3254" kern="1200">
        <a:solidFill>
          <a:schemeClr val="tx1"/>
        </a:solidFill>
        <a:latin typeface="+mn-lt"/>
        <a:ea typeface="+mn-ea"/>
        <a:cs typeface="+mn-cs"/>
      </a:defRPr>
    </a:lvl2pPr>
    <a:lvl3pPr marL="2479578" algn="l" defTabSz="2479578" rtl="0" eaLnBrk="1" latinLnBrk="0" hangingPunct="1">
      <a:defRPr sz="3254" kern="1200">
        <a:solidFill>
          <a:schemeClr val="tx1"/>
        </a:solidFill>
        <a:latin typeface="+mn-lt"/>
        <a:ea typeface="+mn-ea"/>
        <a:cs typeface="+mn-cs"/>
      </a:defRPr>
    </a:lvl3pPr>
    <a:lvl4pPr marL="3719368" algn="l" defTabSz="2479578" rtl="0" eaLnBrk="1" latinLnBrk="0" hangingPunct="1">
      <a:defRPr sz="3254" kern="1200">
        <a:solidFill>
          <a:schemeClr val="tx1"/>
        </a:solidFill>
        <a:latin typeface="+mn-lt"/>
        <a:ea typeface="+mn-ea"/>
        <a:cs typeface="+mn-cs"/>
      </a:defRPr>
    </a:lvl4pPr>
    <a:lvl5pPr marL="4959157" algn="l" defTabSz="2479578" rtl="0" eaLnBrk="1" latinLnBrk="0" hangingPunct="1">
      <a:defRPr sz="3254" kern="1200">
        <a:solidFill>
          <a:schemeClr val="tx1"/>
        </a:solidFill>
        <a:latin typeface="+mn-lt"/>
        <a:ea typeface="+mn-ea"/>
        <a:cs typeface="+mn-cs"/>
      </a:defRPr>
    </a:lvl5pPr>
    <a:lvl6pPr marL="6198946" algn="l" defTabSz="2479578" rtl="0" eaLnBrk="1" latinLnBrk="0" hangingPunct="1">
      <a:defRPr sz="3254" kern="1200">
        <a:solidFill>
          <a:schemeClr val="tx1"/>
        </a:solidFill>
        <a:latin typeface="+mn-lt"/>
        <a:ea typeface="+mn-ea"/>
        <a:cs typeface="+mn-cs"/>
      </a:defRPr>
    </a:lvl6pPr>
    <a:lvl7pPr marL="7438735" algn="l" defTabSz="2479578" rtl="0" eaLnBrk="1" latinLnBrk="0" hangingPunct="1">
      <a:defRPr sz="3254" kern="1200">
        <a:solidFill>
          <a:schemeClr val="tx1"/>
        </a:solidFill>
        <a:latin typeface="+mn-lt"/>
        <a:ea typeface="+mn-ea"/>
        <a:cs typeface="+mn-cs"/>
      </a:defRPr>
    </a:lvl7pPr>
    <a:lvl8pPr marL="8678525" algn="l" defTabSz="2479578" rtl="0" eaLnBrk="1" latinLnBrk="0" hangingPunct="1">
      <a:defRPr sz="3254" kern="1200">
        <a:solidFill>
          <a:schemeClr val="tx1"/>
        </a:solidFill>
        <a:latin typeface="+mn-lt"/>
        <a:ea typeface="+mn-ea"/>
        <a:cs typeface="+mn-cs"/>
      </a:defRPr>
    </a:lvl8pPr>
    <a:lvl9pPr marL="9918314" algn="l" defTabSz="2479578" rtl="0" eaLnBrk="1" latinLnBrk="0" hangingPunct="1">
      <a:defRPr sz="3254"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3" Type="http://schemas.openxmlformats.org/officeDocument/2006/relationships/hyperlink" Target="mailto:printanddesign@st-andrews.ac.uk" TargetMode="External"/><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a:t>For printing purposes, please keep all text and images within the guideline</a:t>
            </a:r>
            <a:r>
              <a:rPr lang="en-US" baseline="0" dirty="0"/>
              <a:t> border and outside the indicated margins around the St Andrews logo. If guides are not visible please go to View and tick the guides button. </a:t>
            </a:r>
          </a:p>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baseline="0" dirty="0"/>
              <a:t>This poster can be used with any light </a:t>
            </a:r>
            <a:r>
              <a:rPr lang="en-US" baseline="0" dirty="0" err="1"/>
              <a:t>coloured</a:t>
            </a:r>
            <a:r>
              <a:rPr lang="en-US" baseline="0" dirty="0"/>
              <a:t> background. A background image to fit this page size needs to be a minimum of 1684 x 2381 pixels (aspect ratio 0.71:1). Once placed and positioned correctly on the template select “send to back” to ensure no graphics or text are obscured.</a:t>
            </a:r>
          </a:p>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baseline="0" dirty="0"/>
              <a:t>Once completed, convert the file to PDF (using high quality/print quality option if available) </a:t>
            </a:r>
            <a:r>
              <a:rPr lang="en-GB" sz="3600" b="0" i="0" kern="1200" dirty="0">
                <a:solidFill>
                  <a:schemeClr val="tx1"/>
                </a:solidFill>
                <a:effectLst/>
                <a:latin typeface="+mn-lt"/>
                <a:ea typeface="+mn-ea"/>
                <a:cs typeface="+mn-cs"/>
              </a:rPr>
              <a:t>and email us (</a:t>
            </a:r>
            <a:r>
              <a:rPr lang="en-GB" sz="3600" b="0" i="0" u="sng" kern="1200" dirty="0">
                <a:solidFill>
                  <a:schemeClr val="tx1"/>
                </a:solidFill>
                <a:effectLst/>
                <a:latin typeface="+mn-lt"/>
                <a:ea typeface="+mn-ea"/>
                <a:cs typeface="+mn-cs"/>
                <a:hlinkClick r:id="rId3"/>
              </a:rPr>
              <a:t>printanddesign@st-andrews.ac.uk</a:t>
            </a:r>
            <a:r>
              <a:rPr lang="en-GB" sz="3600" b="0" i="0" kern="1200" dirty="0">
                <a:solidFill>
                  <a:schemeClr val="tx1"/>
                </a:solidFill>
                <a:effectLst/>
                <a:latin typeface="+mn-lt"/>
                <a:ea typeface="+mn-ea"/>
                <a:cs typeface="+mn-cs"/>
              </a:rPr>
              <a:t>), saying whether it is for an A0 or A1 poster, provide your paper requirements and your Cost Centre.</a:t>
            </a:r>
          </a:p>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baseline="0" dirty="0"/>
              <a:t>Please allow two working days for posters to be produced. Please check your PDF before sending as occasionally text and images can move when converted from PowerPoint to PDF.</a:t>
            </a:r>
          </a:p>
          <a:p>
            <a:endParaRPr lang="en-US" dirty="0"/>
          </a:p>
        </p:txBody>
      </p:sp>
      <p:sp>
        <p:nvSpPr>
          <p:cNvPr id="4" name="Slide Number Placeholder 3"/>
          <p:cNvSpPr>
            <a:spLocks noGrp="1"/>
          </p:cNvSpPr>
          <p:nvPr>
            <p:ph type="sldNum" sz="quarter" idx="10"/>
          </p:nvPr>
        </p:nvSpPr>
        <p:spPr/>
        <p:txBody>
          <a:bodyPr/>
          <a:lstStyle/>
          <a:p>
            <a:fld id="{A05A606B-CEBC-9349-87FA-02F2164CD6CC}" type="slidenum">
              <a:rPr lang="en-US" smtClean="0"/>
              <a:t>1</a:t>
            </a:fld>
            <a:endParaRPr lang="en-US"/>
          </a:p>
        </p:txBody>
      </p:sp>
    </p:spTree>
    <p:extLst>
      <p:ext uri="{BB962C8B-B14F-4D97-AF65-F5344CB8AC3E}">
        <p14:creationId xmlns:p14="http://schemas.microsoft.com/office/powerpoint/2010/main" val="148912431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603772" y="4954765"/>
            <a:ext cx="18176081" cy="10540259"/>
          </a:xfrm>
        </p:spPr>
        <p:txBody>
          <a:bodyPr anchor="b"/>
          <a:lstStyle>
            <a:lvl1pPr algn="ctr">
              <a:defRPr sz="14031"/>
            </a:lvl1pPr>
          </a:lstStyle>
          <a:p>
            <a:r>
              <a:rPr lang="en-US"/>
              <a:t>Click to edit Master title style</a:t>
            </a:r>
            <a:endParaRPr lang="en-US" dirty="0"/>
          </a:p>
        </p:txBody>
      </p:sp>
      <p:sp>
        <p:nvSpPr>
          <p:cNvPr id="3" name="Subtitle 2"/>
          <p:cNvSpPr>
            <a:spLocks noGrp="1"/>
          </p:cNvSpPr>
          <p:nvPr>
            <p:ph type="subTitle" idx="1"/>
          </p:nvPr>
        </p:nvSpPr>
        <p:spPr>
          <a:xfrm>
            <a:off x="2672953" y="15901497"/>
            <a:ext cx="16037719" cy="7309499"/>
          </a:xfrm>
        </p:spPr>
        <p:txBody>
          <a:bodyPr/>
          <a:lstStyle>
            <a:lvl1pPr marL="0" indent="0" algn="ctr">
              <a:buNone/>
              <a:defRPr sz="5612"/>
            </a:lvl1pPr>
            <a:lvl2pPr marL="1069162" indent="0" algn="ctr">
              <a:buNone/>
              <a:defRPr sz="4677"/>
            </a:lvl2pPr>
            <a:lvl3pPr marL="2138324" indent="0" algn="ctr">
              <a:buNone/>
              <a:defRPr sz="4209"/>
            </a:lvl3pPr>
            <a:lvl4pPr marL="3207487" indent="0" algn="ctr">
              <a:buNone/>
              <a:defRPr sz="3742"/>
            </a:lvl4pPr>
            <a:lvl5pPr marL="4276649" indent="0" algn="ctr">
              <a:buNone/>
              <a:defRPr sz="3742"/>
            </a:lvl5pPr>
            <a:lvl6pPr marL="5345811" indent="0" algn="ctr">
              <a:buNone/>
              <a:defRPr sz="3742"/>
            </a:lvl6pPr>
            <a:lvl7pPr marL="6414973" indent="0" algn="ctr">
              <a:buNone/>
              <a:defRPr sz="3742"/>
            </a:lvl7pPr>
            <a:lvl8pPr marL="7484135" indent="0" algn="ctr">
              <a:buNone/>
              <a:defRPr sz="3742"/>
            </a:lvl8pPr>
            <a:lvl9pPr marL="8553298" indent="0" algn="ctr">
              <a:buNone/>
              <a:defRPr sz="3742"/>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A27E3F4E-4092-2745-80CA-85AAF1154154}"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541F9C6-8E44-4544-90E5-0072692ADACD}"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A27E3F4E-4092-2745-80CA-85AAF1154154}"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541F9C6-8E44-4544-90E5-0072692ADACD}"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5302658" y="1611875"/>
            <a:ext cx="4610844" cy="25656844"/>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1470125" y="1611875"/>
            <a:ext cx="13565237" cy="25656844"/>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A27E3F4E-4092-2745-80CA-85AAF1154154}"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541F9C6-8E44-4544-90E5-0072692ADACD}"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A27E3F4E-4092-2745-80CA-85AAF1154154}"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541F9C6-8E44-4544-90E5-0072692ADACD}"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458988" y="7547788"/>
            <a:ext cx="18443377" cy="12593645"/>
          </a:xfrm>
        </p:spPr>
        <p:txBody>
          <a:bodyPr anchor="b"/>
          <a:lstStyle>
            <a:lvl1pPr>
              <a:defRPr sz="14031"/>
            </a:lvl1pPr>
          </a:lstStyle>
          <a:p>
            <a:r>
              <a:rPr lang="en-US"/>
              <a:t>Click to edit Master title style</a:t>
            </a:r>
            <a:endParaRPr lang="en-US" dirty="0"/>
          </a:p>
        </p:txBody>
      </p:sp>
      <p:sp>
        <p:nvSpPr>
          <p:cNvPr id="3" name="Text Placeholder 2"/>
          <p:cNvSpPr>
            <a:spLocks noGrp="1"/>
          </p:cNvSpPr>
          <p:nvPr>
            <p:ph type="body" idx="1"/>
          </p:nvPr>
        </p:nvSpPr>
        <p:spPr>
          <a:xfrm>
            <a:off x="1458988" y="20260574"/>
            <a:ext cx="18443377" cy="6622701"/>
          </a:xfrm>
        </p:spPr>
        <p:txBody>
          <a:bodyPr/>
          <a:lstStyle>
            <a:lvl1pPr marL="0" indent="0">
              <a:buNone/>
              <a:defRPr sz="5612">
                <a:solidFill>
                  <a:schemeClr val="tx1"/>
                </a:solidFill>
              </a:defRPr>
            </a:lvl1pPr>
            <a:lvl2pPr marL="1069162" indent="0">
              <a:buNone/>
              <a:defRPr sz="4677">
                <a:solidFill>
                  <a:schemeClr val="tx1">
                    <a:tint val="75000"/>
                  </a:schemeClr>
                </a:solidFill>
              </a:defRPr>
            </a:lvl2pPr>
            <a:lvl3pPr marL="2138324" indent="0">
              <a:buNone/>
              <a:defRPr sz="4209">
                <a:solidFill>
                  <a:schemeClr val="tx1">
                    <a:tint val="75000"/>
                  </a:schemeClr>
                </a:solidFill>
              </a:defRPr>
            </a:lvl3pPr>
            <a:lvl4pPr marL="3207487" indent="0">
              <a:buNone/>
              <a:defRPr sz="3742">
                <a:solidFill>
                  <a:schemeClr val="tx1">
                    <a:tint val="75000"/>
                  </a:schemeClr>
                </a:solidFill>
              </a:defRPr>
            </a:lvl4pPr>
            <a:lvl5pPr marL="4276649" indent="0">
              <a:buNone/>
              <a:defRPr sz="3742">
                <a:solidFill>
                  <a:schemeClr val="tx1">
                    <a:tint val="75000"/>
                  </a:schemeClr>
                </a:solidFill>
              </a:defRPr>
            </a:lvl5pPr>
            <a:lvl6pPr marL="5345811" indent="0">
              <a:buNone/>
              <a:defRPr sz="3742">
                <a:solidFill>
                  <a:schemeClr val="tx1">
                    <a:tint val="75000"/>
                  </a:schemeClr>
                </a:solidFill>
              </a:defRPr>
            </a:lvl6pPr>
            <a:lvl7pPr marL="6414973" indent="0">
              <a:buNone/>
              <a:defRPr sz="3742">
                <a:solidFill>
                  <a:schemeClr val="tx1">
                    <a:tint val="75000"/>
                  </a:schemeClr>
                </a:solidFill>
              </a:defRPr>
            </a:lvl7pPr>
            <a:lvl8pPr marL="7484135" indent="0">
              <a:buNone/>
              <a:defRPr sz="3742">
                <a:solidFill>
                  <a:schemeClr val="tx1">
                    <a:tint val="75000"/>
                  </a:schemeClr>
                </a:solidFill>
              </a:defRPr>
            </a:lvl8pPr>
            <a:lvl9pPr marL="8553298" indent="0">
              <a:buNone/>
              <a:defRPr sz="3742">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A27E3F4E-4092-2745-80CA-85AAF1154154}"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541F9C6-8E44-4544-90E5-0072692ADACD}"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470124" y="8059374"/>
            <a:ext cx="9088041" cy="19209345"/>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10825460" y="8059374"/>
            <a:ext cx="9088041" cy="19209345"/>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A27E3F4E-4092-2745-80CA-85AAF1154154}" type="datetimeFigureOut">
              <a:rPr lang="en-US" smtClean="0"/>
              <a:t>3/19/18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541F9C6-8E44-4544-90E5-0072692ADACD}"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472909" y="1611882"/>
            <a:ext cx="18443377" cy="5851808"/>
          </a:xfrm>
        </p:spPr>
        <p:txBody>
          <a:bodyPr/>
          <a:lstStyle/>
          <a:p>
            <a:r>
              <a:rPr lang="en-US"/>
              <a:t>Click to edit Master title style</a:t>
            </a:r>
            <a:endParaRPr lang="en-US" dirty="0"/>
          </a:p>
        </p:txBody>
      </p:sp>
      <p:sp>
        <p:nvSpPr>
          <p:cNvPr id="3" name="Text Placeholder 2"/>
          <p:cNvSpPr>
            <a:spLocks noGrp="1"/>
          </p:cNvSpPr>
          <p:nvPr>
            <p:ph type="body" idx="1"/>
          </p:nvPr>
        </p:nvSpPr>
        <p:spPr>
          <a:xfrm>
            <a:off x="1472912" y="7421634"/>
            <a:ext cx="9046274" cy="3637228"/>
          </a:xfrm>
        </p:spPr>
        <p:txBody>
          <a:bodyPr anchor="b"/>
          <a:lstStyle>
            <a:lvl1pPr marL="0" indent="0">
              <a:buNone/>
              <a:defRPr sz="5612" b="1"/>
            </a:lvl1pPr>
            <a:lvl2pPr marL="1069162" indent="0">
              <a:buNone/>
              <a:defRPr sz="4677" b="1"/>
            </a:lvl2pPr>
            <a:lvl3pPr marL="2138324" indent="0">
              <a:buNone/>
              <a:defRPr sz="4209" b="1"/>
            </a:lvl3pPr>
            <a:lvl4pPr marL="3207487" indent="0">
              <a:buNone/>
              <a:defRPr sz="3742" b="1"/>
            </a:lvl4pPr>
            <a:lvl5pPr marL="4276649" indent="0">
              <a:buNone/>
              <a:defRPr sz="3742" b="1"/>
            </a:lvl5pPr>
            <a:lvl6pPr marL="5345811" indent="0">
              <a:buNone/>
              <a:defRPr sz="3742" b="1"/>
            </a:lvl6pPr>
            <a:lvl7pPr marL="6414973" indent="0">
              <a:buNone/>
              <a:defRPr sz="3742" b="1"/>
            </a:lvl7pPr>
            <a:lvl8pPr marL="7484135" indent="0">
              <a:buNone/>
              <a:defRPr sz="3742" b="1"/>
            </a:lvl8pPr>
            <a:lvl9pPr marL="8553298" indent="0">
              <a:buNone/>
              <a:defRPr sz="3742" b="1"/>
            </a:lvl9pPr>
          </a:lstStyle>
          <a:p>
            <a:pPr lvl="0"/>
            <a:r>
              <a:rPr lang="en-US"/>
              <a:t>Click to edit Master text styles</a:t>
            </a:r>
          </a:p>
        </p:txBody>
      </p:sp>
      <p:sp>
        <p:nvSpPr>
          <p:cNvPr id="4" name="Content Placeholder 3"/>
          <p:cNvSpPr>
            <a:spLocks noGrp="1"/>
          </p:cNvSpPr>
          <p:nvPr>
            <p:ph sz="half" idx="2"/>
          </p:nvPr>
        </p:nvSpPr>
        <p:spPr>
          <a:xfrm>
            <a:off x="1472912" y="11058863"/>
            <a:ext cx="9046274" cy="16265921"/>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10825461" y="7421634"/>
            <a:ext cx="9090826" cy="3637228"/>
          </a:xfrm>
        </p:spPr>
        <p:txBody>
          <a:bodyPr anchor="b"/>
          <a:lstStyle>
            <a:lvl1pPr marL="0" indent="0">
              <a:buNone/>
              <a:defRPr sz="5612" b="1"/>
            </a:lvl1pPr>
            <a:lvl2pPr marL="1069162" indent="0">
              <a:buNone/>
              <a:defRPr sz="4677" b="1"/>
            </a:lvl2pPr>
            <a:lvl3pPr marL="2138324" indent="0">
              <a:buNone/>
              <a:defRPr sz="4209" b="1"/>
            </a:lvl3pPr>
            <a:lvl4pPr marL="3207487" indent="0">
              <a:buNone/>
              <a:defRPr sz="3742" b="1"/>
            </a:lvl4pPr>
            <a:lvl5pPr marL="4276649" indent="0">
              <a:buNone/>
              <a:defRPr sz="3742" b="1"/>
            </a:lvl5pPr>
            <a:lvl6pPr marL="5345811" indent="0">
              <a:buNone/>
              <a:defRPr sz="3742" b="1"/>
            </a:lvl6pPr>
            <a:lvl7pPr marL="6414973" indent="0">
              <a:buNone/>
              <a:defRPr sz="3742" b="1"/>
            </a:lvl7pPr>
            <a:lvl8pPr marL="7484135" indent="0">
              <a:buNone/>
              <a:defRPr sz="3742" b="1"/>
            </a:lvl8pPr>
            <a:lvl9pPr marL="8553298" indent="0">
              <a:buNone/>
              <a:defRPr sz="3742" b="1"/>
            </a:lvl9pPr>
          </a:lstStyle>
          <a:p>
            <a:pPr lvl="0"/>
            <a:r>
              <a:rPr lang="en-US"/>
              <a:t>Click to edit Master text styles</a:t>
            </a:r>
          </a:p>
        </p:txBody>
      </p:sp>
      <p:sp>
        <p:nvSpPr>
          <p:cNvPr id="6" name="Content Placeholder 5"/>
          <p:cNvSpPr>
            <a:spLocks noGrp="1"/>
          </p:cNvSpPr>
          <p:nvPr>
            <p:ph sz="quarter" idx="4"/>
          </p:nvPr>
        </p:nvSpPr>
        <p:spPr>
          <a:xfrm>
            <a:off x="10825461" y="11058863"/>
            <a:ext cx="9090826" cy="16265921"/>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A27E3F4E-4092-2745-80CA-85AAF1154154}" type="datetimeFigureOut">
              <a:rPr lang="en-US" smtClean="0"/>
              <a:t>3/19/18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541F9C6-8E44-4544-90E5-0072692ADACD}"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A27E3F4E-4092-2745-80CA-85AAF1154154}" type="datetimeFigureOut">
              <a:rPr lang="en-US" smtClean="0"/>
              <a:t>3/19/18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541F9C6-8E44-4544-90E5-0072692ADACD}"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27E3F4E-4092-2745-80CA-85AAF1154154}" type="datetimeFigureOut">
              <a:rPr lang="en-US" smtClean="0"/>
              <a:t>3/19/18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541F9C6-8E44-4544-90E5-0072692ADACD}"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472909" y="2018348"/>
            <a:ext cx="6896776" cy="7064216"/>
          </a:xfrm>
        </p:spPr>
        <p:txBody>
          <a:bodyPr anchor="b"/>
          <a:lstStyle>
            <a:lvl1pPr>
              <a:defRPr sz="7483"/>
            </a:lvl1pPr>
          </a:lstStyle>
          <a:p>
            <a:r>
              <a:rPr lang="en-US"/>
              <a:t>Click to edit Master title style</a:t>
            </a:r>
            <a:endParaRPr lang="en-US" dirty="0"/>
          </a:p>
        </p:txBody>
      </p:sp>
      <p:sp>
        <p:nvSpPr>
          <p:cNvPr id="3" name="Content Placeholder 2"/>
          <p:cNvSpPr>
            <a:spLocks noGrp="1"/>
          </p:cNvSpPr>
          <p:nvPr>
            <p:ph idx="1"/>
          </p:nvPr>
        </p:nvSpPr>
        <p:spPr>
          <a:xfrm>
            <a:off x="9090826" y="4359077"/>
            <a:ext cx="10825460" cy="21515024"/>
          </a:xfrm>
        </p:spPr>
        <p:txBody>
          <a:bodyPr/>
          <a:lstStyle>
            <a:lvl1pPr>
              <a:defRPr sz="7483"/>
            </a:lvl1pPr>
            <a:lvl2pPr>
              <a:defRPr sz="6548"/>
            </a:lvl2pPr>
            <a:lvl3pPr>
              <a:defRPr sz="5612"/>
            </a:lvl3pPr>
            <a:lvl4pPr>
              <a:defRPr sz="4677"/>
            </a:lvl4pPr>
            <a:lvl5pPr>
              <a:defRPr sz="4677"/>
            </a:lvl5pPr>
            <a:lvl6pPr>
              <a:defRPr sz="4677"/>
            </a:lvl6pPr>
            <a:lvl7pPr>
              <a:defRPr sz="4677"/>
            </a:lvl7pPr>
            <a:lvl8pPr>
              <a:defRPr sz="4677"/>
            </a:lvl8pPr>
            <a:lvl9pPr>
              <a:defRPr sz="4677"/>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472909" y="9082564"/>
            <a:ext cx="6896776" cy="16826573"/>
          </a:xfrm>
        </p:spPr>
        <p:txBody>
          <a:bodyPr/>
          <a:lstStyle>
            <a:lvl1pPr marL="0" indent="0">
              <a:buNone/>
              <a:defRPr sz="3742"/>
            </a:lvl1pPr>
            <a:lvl2pPr marL="1069162" indent="0">
              <a:buNone/>
              <a:defRPr sz="3274"/>
            </a:lvl2pPr>
            <a:lvl3pPr marL="2138324" indent="0">
              <a:buNone/>
              <a:defRPr sz="2806"/>
            </a:lvl3pPr>
            <a:lvl4pPr marL="3207487" indent="0">
              <a:buNone/>
              <a:defRPr sz="2339"/>
            </a:lvl4pPr>
            <a:lvl5pPr marL="4276649" indent="0">
              <a:buNone/>
              <a:defRPr sz="2339"/>
            </a:lvl5pPr>
            <a:lvl6pPr marL="5345811" indent="0">
              <a:buNone/>
              <a:defRPr sz="2339"/>
            </a:lvl6pPr>
            <a:lvl7pPr marL="6414973" indent="0">
              <a:buNone/>
              <a:defRPr sz="2339"/>
            </a:lvl7pPr>
            <a:lvl8pPr marL="7484135" indent="0">
              <a:buNone/>
              <a:defRPr sz="2339"/>
            </a:lvl8pPr>
            <a:lvl9pPr marL="8553298" indent="0">
              <a:buNone/>
              <a:defRPr sz="2339"/>
            </a:lvl9pPr>
          </a:lstStyle>
          <a:p>
            <a:pPr lvl="0"/>
            <a:r>
              <a:rPr lang="en-US"/>
              <a:t>Click to edit Master text styles</a:t>
            </a:r>
          </a:p>
        </p:txBody>
      </p:sp>
      <p:sp>
        <p:nvSpPr>
          <p:cNvPr id="5" name="Date Placeholder 4"/>
          <p:cNvSpPr>
            <a:spLocks noGrp="1"/>
          </p:cNvSpPr>
          <p:nvPr>
            <p:ph type="dt" sz="half" idx="10"/>
          </p:nvPr>
        </p:nvSpPr>
        <p:spPr/>
        <p:txBody>
          <a:bodyPr/>
          <a:lstStyle/>
          <a:p>
            <a:fld id="{A27E3F4E-4092-2745-80CA-85AAF1154154}" type="datetimeFigureOut">
              <a:rPr lang="en-US" smtClean="0"/>
              <a:t>3/19/18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541F9C6-8E44-4544-90E5-0072692ADACD}"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472909" y="2018348"/>
            <a:ext cx="6896776" cy="7064216"/>
          </a:xfrm>
        </p:spPr>
        <p:txBody>
          <a:bodyPr anchor="b"/>
          <a:lstStyle>
            <a:lvl1pPr>
              <a:defRPr sz="7483"/>
            </a:lvl1pPr>
          </a:lstStyle>
          <a:p>
            <a:r>
              <a:rPr lang="en-US"/>
              <a:t>Click to edit Master title style</a:t>
            </a:r>
            <a:endParaRPr lang="en-US" dirty="0"/>
          </a:p>
        </p:txBody>
      </p:sp>
      <p:sp>
        <p:nvSpPr>
          <p:cNvPr id="3" name="Picture Placeholder 2"/>
          <p:cNvSpPr>
            <a:spLocks noGrp="1" noChangeAspect="1"/>
          </p:cNvSpPr>
          <p:nvPr>
            <p:ph type="pic" idx="1"/>
          </p:nvPr>
        </p:nvSpPr>
        <p:spPr>
          <a:xfrm>
            <a:off x="9090826" y="4359077"/>
            <a:ext cx="10825460" cy="21515024"/>
          </a:xfrm>
        </p:spPr>
        <p:txBody>
          <a:bodyPr anchor="t"/>
          <a:lstStyle>
            <a:lvl1pPr marL="0" indent="0">
              <a:buNone/>
              <a:defRPr sz="7483"/>
            </a:lvl1pPr>
            <a:lvl2pPr marL="1069162" indent="0">
              <a:buNone/>
              <a:defRPr sz="6548"/>
            </a:lvl2pPr>
            <a:lvl3pPr marL="2138324" indent="0">
              <a:buNone/>
              <a:defRPr sz="5612"/>
            </a:lvl3pPr>
            <a:lvl4pPr marL="3207487" indent="0">
              <a:buNone/>
              <a:defRPr sz="4677"/>
            </a:lvl4pPr>
            <a:lvl5pPr marL="4276649" indent="0">
              <a:buNone/>
              <a:defRPr sz="4677"/>
            </a:lvl5pPr>
            <a:lvl6pPr marL="5345811" indent="0">
              <a:buNone/>
              <a:defRPr sz="4677"/>
            </a:lvl6pPr>
            <a:lvl7pPr marL="6414973" indent="0">
              <a:buNone/>
              <a:defRPr sz="4677"/>
            </a:lvl7pPr>
            <a:lvl8pPr marL="7484135" indent="0">
              <a:buNone/>
              <a:defRPr sz="4677"/>
            </a:lvl8pPr>
            <a:lvl9pPr marL="8553298" indent="0">
              <a:buNone/>
              <a:defRPr sz="4677"/>
            </a:lvl9pPr>
          </a:lstStyle>
          <a:p>
            <a:r>
              <a:rPr lang="en-US"/>
              <a:t>Drag picture to placeholder or click icon to add</a:t>
            </a:r>
            <a:endParaRPr lang="en-US" dirty="0"/>
          </a:p>
        </p:txBody>
      </p:sp>
      <p:sp>
        <p:nvSpPr>
          <p:cNvPr id="4" name="Text Placeholder 3"/>
          <p:cNvSpPr>
            <a:spLocks noGrp="1"/>
          </p:cNvSpPr>
          <p:nvPr>
            <p:ph type="body" sz="half" idx="2"/>
          </p:nvPr>
        </p:nvSpPr>
        <p:spPr>
          <a:xfrm>
            <a:off x="1472909" y="9082564"/>
            <a:ext cx="6896776" cy="16826573"/>
          </a:xfrm>
        </p:spPr>
        <p:txBody>
          <a:bodyPr/>
          <a:lstStyle>
            <a:lvl1pPr marL="0" indent="0">
              <a:buNone/>
              <a:defRPr sz="3742"/>
            </a:lvl1pPr>
            <a:lvl2pPr marL="1069162" indent="0">
              <a:buNone/>
              <a:defRPr sz="3274"/>
            </a:lvl2pPr>
            <a:lvl3pPr marL="2138324" indent="0">
              <a:buNone/>
              <a:defRPr sz="2806"/>
            </a:lvl3pPr>
            <a:lvl4pPr marL="3207487" indent="0">
              <a:buNone/>
              <a:defRPr sz="2339"/>
            </a:lvl4pPr>
            <a:lvl5pPr marL="4276649" indent="0">
              <a:buNone/>
              <a:defRPr sz="2339"/>
            </a:lvl5pPr>
            <a:lvl6pPr marL="5345811" indent="0">
              <a:buNone/>
              <a:defRPr sz="2339"/>
            </a:lvl6pPr>
            <a:lvl7pPr marL="6414973" indent="0">
              <a:buNone/>
              <a:defRPr sz="2339"/>
            </a:lvl7pPr>
            <a:lvl8pPr marL="7484135" indent="0">
              <a:buNone/>
              <a:defRPr sz="2339"/>
            </a:lvl8pPr>
            <a:lvl9pPr marL="8553298" indent="0">
              <a:buNone/>
              <a:defRPr sz="2339"/>
            </a:lvl9pPr>
          </a:lstStyle>
          <a:p>
            <a:pPr lvl="0"/>
            <a:r>
              <a:rPr lang="en-US"/>
              <a:t>Click to edit Master text styles</a:t>
            </a:r>
          </a:p>
        </p:txBody>
      </p:sp>
      <p:sp>
        <p:nvSpPr>
          <p:cNvPr id="5" name="Date Placeholder 4"/>
          <p:cNvSpPr>
            <a:spLocks noGrp="1"/>
          </p:cNvSpPr>
          <p:nvPr>
            <p:ph type="dt" sz="half" idx="10"/>
          </p:nvPr>
        </p:nvSpPr>
        <p:spPr/>
        <p:txBody>
          <a:bodyPr/>
          <a:lstStyle/>
          <a:p>
            <a:fld id="{A27E3F4E-4092-2745-80CA-85AAF1154154}" type="datetimeFigureOut">
              <a:rPr lang="en-US" smtClean="0"/>
              <a:t>3/19/18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541F9C6-8E44-4544-90E5-0072692ADACD}"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470124" y="1611882"/>
            <a:ext cx="18443377" cy="5851808"/>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1470124" y="8059374"/>
            <a:ext cx="18443377" cy="19209345"/>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1470124" y="28060644"/>
            <a:ext cx="4811316" cy="1611875"/>
          </a:xfrm>
          <a:prstGeom prst="rect">
            <a:avLst/>
          </a:prstGeom>
        </p:spPr>
        <p:txBody>
          <a:bodyPr vert="horz" lIns="91440" tIns="45720" rIns="91440" bIns="45720" rtlCol="0" anchor="ctr"/>
          <a:lstStyle>
            <a:lvl1pPr algn="l">
              <a:defRPr sz="2806">
                <a:solidFill>
                  <a:schemeClr val="tx1">
                    <a:tint val="75000"/>
                  </a:schemeClr>
                </a:solidFill>
              </a:defRPr>
            </a:lvl1pPr>
          </a:lstStyle>
          <a:p>
            <a:fld id="{A27E3F4E-4092-2745-80CA-85AAF1154154}" type="datetimeFigureOut">
              <a:rPr lang="en-US" smtClean="0"/>
              <a:t>3/19/18</a:t>
            </a:fld>
            <a:endParaRPr lang="en-US"/>
          </a:p>
        </p:txBody>
      </p:sp>
      <p:sp>
        <p:nvSpPr>
          <p:cNvPr id="5" name="Footer Placeholder 4"/>
          <p:cNvSpPr>
            <a:spLocks noGrp="1"/>
          </p:cNvSpPr>
          <p:nvPr>
            <p:ph type="ftr" sz="quarter" idx="3"/>
          </p:nvPr>
        </p:nvSpPr>
        <p:spPr>
          <a:xfrm>
            <a:off x="7083326" y="28060644"/>
            <a:ext cx="7216973" cy="1611875"/>
          </a:xfrm>
          <a:prstGeom prst="rect">
            <a:avLst/>
          </a:prstGeom>
        </p:spPr>
        <p:txBody>
          <a:bodyPr vert="horz" lIns="91440" tIns="45720" rIns="91440" bIns="45720" rtlCol="0" anchor="ctr"/>
          <a:lstStyle>
            <a:lvl1pPr algn="ctr">
              <a:defRPr sz="2806">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15102185" y="28060644"/>
            <a:ext cx="4811316" cy="1611875"/>
          </a:xfrm>
          <a:prstGeom prst="rect">
            <a:avLst/>
          </a:prstGeom>
        </p:spPr>
        <p:txBody>
          <a:bodyPr vert="horz" lIns="91440" tIns="45720" rIns="91440" bIns="45720" rtlCol="0" anchor="ctr"/>
          <a:lstStyle>
            <a:lvl1pPr algn="r">
              <a:defRPr sz="2806">
                <a:solidFill>
                  <a:schemeClr val="tx1">
                    <a:tint val="75000"/>
                  </a:schemeClr>
                </a:solidFill>
              </a:defRPr>
            </a:lvl1pPr>
          </a:lstStyle>
          <a:p>
            <a:fld id="{2541F9C6-8E44-4544-90E5-0072692ADACD}" type="slidenum">
              <a:rPr lang="en-US" smtClean="0"/>
              <a:t>‹#›</a:t>
            </a:fld>
            <a:endParaRPr lang="en-US"/>
          </a:p>
        </p:txBody>
      </p:sp>
    </p:spTree>
    <p:extLst>
      <p:ext uri="{BB962C8B-B14F-4D97-AF65-F5344CB8AC3E}">
        <p14:creationId xmlns:p14="http://schemas.microsoft.com/office/powerpoint/2010/main" val="106910819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2138324" rtl="0" eaLnBrk="1" latinLnBrk="0" hangingPunct="1">
        <a:lnSpc>
          <a:spcPct val="90000"/>
        </a:lnSpc>
        <a:spcBef>
          <a:spcPct val="0"/>
        </a:spcBef>
        <a:buNone/>
        <a:defRPr sz="10289" kern="1200">
          <a:solidFill>
            <a:schemeClr val="tx1"/>
          </a:solidFill>
          <a:latin typeface="+mj-lt"/>
          <a:ea typeface="+mj-ea"/>
          <a:cs typeface="+mj-cs"/>
        </a:defRPr>
      </a:lvl1pPr>
    </p:titleStyle>
    <p:bodyStyle>
      <a:lvl1pPr marL="534581" indent="-534581" algn="l" defTabSz="2138324" rtl="0" eaLnBrk="1" latinLnBrk="0" hangingPunct="1">
        <a:lnSpc>
          <a:spcPct val="90000"/>
        </a:lnSpc>
        <a:spcBef>
          <a:spcPts val="2339"/>
        </a:spcBef>
        <a:buFont typeface="Arial" panose="020B0604020202020204" pitchFamily="34" charset="0"/>
        <a:buChar char="•"/>
        <a:defRPr sz="6548" kern="1200">
          <a:solidFill>
            <a:schemeClr val="tx1"/>
          </a:solidFill>
          <a:latin typeface="+mn-lt"/>
          <a:ea typeface="+mn-ea"/>
          <a:cs typeface="+mn-cs"/>
        </a:defRPr>
      </a:lvl1pPr>
      <a:lvl2pPr marL="1603743" indent="-534581" algn="l" defTabSz="2138324" rtl="0" eaLnBrk="1" latinLnBrk="0" hangingPunct="1">
        <a:lnSpc>
          <a:spcPct val="90000"/>
        </a:lnSpc>
        <a:spcBef>
          <a:spcPts val="1169"/>
        </a:spcBef>
        <a:buFont typeface="Arial" panose="020B0604020202020204" pitchFamily="34" charset="0"/>
        <a:buChar char="•"/>
        <a:defRPr sz="5612" kern="1200">
          <a:solidFill>
            <a:schemeClr val="tx1"/>
          </a:solidFill>
          <a:latin typeface="+mn-lt"/>
          <a:ea typeface="+mn-ea"/>
          <a:cs typeface="+mn-cs"/>
        </a:defRPr>
      </a:lvl2pPr>
      <a:lvl3pPr marL="2672906" indent="-534581" algn="l" defTabSz="2138324" rtl="0" eaLnBrk="1" latinLnBrk="0" hangingPunct="1">
        <a:lnSpc>
          <a:spcPct val="90000"/>
        </a:lnSpc>
        <a:spcBef>
          <a:spcPts val="1169"/>
        </a:spcBef>
        <a:buFont typeface="Arial" panose="020B0604020202020204" pitchFamily="34" charset="0"/>
        <a:buChar char="•"/>
        <a:defRPr sz="4677" kern="1200">
          <a:solidFill>
            <a:schemeClr val="tx1"/>
          </a:solidFill>
          <a:latin typeface="+mn-lt"/>
          <a:ea typeface="+mn-ea"/>
          <a:cs typeface="+mn-cs"/>
        </a:defRPr>
      </a:lvl3pPr>
      <a:lvl4pPr marL="3742068" indent="-534581" algn="l" defTabSz="2138324" rtl="0" eaLnBrk="1" latinLnBrk="0" hangingPunct="1">
        <a:lnSpc>
          <a:spcPct val="90000"/>
        </a:lnSpc>
        <a:spcBef>
          <a:spcPts val="1169"/>
        </a:spcBef>
        <a:buFont typeface="Arial" panose="020B0604020202020204" pitchFamily="34" charset="0"/>
        <a:buChar char="•"/>
        <a:defRPr sz="4209" kern="1200">
          <a:solidFill>
            <a:schemeClr val="tx1"/>
          </a:solidFill>
          <a:latin typeface="+mn-lt"/>
          <a:ea typeface="+mn-ea"/>
          <a:cs typeface="+mn-cs"/>
        </a:defRPr>
      </a:lvl4pPr>
      <a:lvl5pPr marL="4811230" indent="-534581" algn="l" defTabSz="2138324" rtl="0" eaLnBrk="1" latinLnBrk="0" hangingPunct="1">
        <a:lnSpc>
          <a:spcPct val="90000"/>
        </a:lnSpc>
        <a:spcBef>
          <a:spcPts val="1169"/>
        </a:spcBef>
        <a:buFont typeface="Arial" panose="020B0604020202020204" pitchFamily="34" charset="0"/>
        <a:buChar char="•"/>
        <a:defRPr sz="4209" kern="1200">
          <a:solidFill>
            <a:schemeClr val="tx1"/>
          </a:solidFill>
          <a:latin typeface="+mn-lt"/>
          <a:ea typeface="+mn-ea"/>
          <a:cs typeface="+mn-cs"/>
        </a:defRPr>
      </a:lvl5pPr>
      <a:lvl6pPr marL="5880392" indent="-534581" algn="l" defTabSz="2138324" rtl="0" eaLnBrk="1" latinLnBrk="0" hangingPunct="1">
        <a:lnSpc>
          <a:spcPct val="90000"/>
        </a:lnSpc>
        <a:spcBef>
          <a:spcPts val="1169"/>
        </a:spcBef>
        <a:buFont typeface="Arial" panose="020B0604020202020204" pitchFamily="34" charset="0"/>
        <a:buChar char="•"/>
        <a:defRPr sz="4209" kern="1200">
          <a:solidFill>
            <a:schemeClr val="tx1"/>
          </a:solidFill>
          <a:latin typeface="+mn-lt"/>
          <a:ea typeface="+mn-ea"/>
          <a:cs typeface="+mn-cs"/>
        </a:defRPr>
      </a:lvl6pPr>
      <a:lvl7pPr marL="6949554" indent="-534581" algn="l" defTabSz="2138324" rtl="0" eaLnBrk="1" latinLnBrk="0" hangingPunct="1">
        <a:lnSpc>
          <a:spcPct val="90000"/>
        </a:lnSpc>
        <a:spcBef>
          <a:spcPts val="1169"/>
        </a:spcBef>
        <a:buFont typeface="Arial" panose="020B0604020202020204" pitchFamily="34" charset="0"/>
        <a:buChar char="•"/>
        <a:defRPr sz="4209" kern="1200">
          <a:solidFill>
            <a:schemeClr val="tx1"/>
          </a:solidFill>
          <a:latin typeface="+mn-lt"/>
          <a:ea typeface="+mn-ea"/>
          <a:cs typeface="+mn-cs"/>
        </a:defRPr>
      </a:lvl7pPr>
      <a:lvl8pPr marL="8018717" indent="-534581" algn="l" defTabSz="2138324" rtl="0" eaLnBrk="1" latinLnBrk="0" hangingPunct="1">
        <a:lnSpc>
          <a:spcPct val="90000"/>
        </a:lnSpc>
        <a:spcBef>
          <a:spcPts val="1169"/>
        </a:spcBef>
        <a:buFont typeface="Arial" panose="020B0604020202020204" pitchFamily="34" charset="0"/>
        <a:buChar char="•"/>
        <a:defRPr sz="4209" kern="1200">
          <a:solidFill>
            <a:schemeClr val="tx1"/>
          </a:solidFill>
          <a:latin typeface="+mn-lt"/>
          <a:ea typeface="+mn-ea"/>
          <a:cs typeface="+mn-cs"/>
        </a:defRPr>
      </a:lvl8pPr>
      <a:lvl9pPr marL="9087879" indent="-534581" algn="l" defTabSz="2138324" rtl="0" eaLnBrk="1" latinLnBrk="0" hangingPunct="1">
        <a:lnSpc>
          <a:spcPct val="90000"/>
        </a:lnSpc>
        <a:spcBef>
          <a:spcPts val="1169"/>
        </a:spcBef>
        <a:buFont typeface="Arial" panose="020B0604020202020204" pitchFamily="34" charset="0"/>
        <a:buChar char="•"/>
        <a:defRPr sz="4209" kern="1200">
          <a:solidFill>
            <a:schemeClr val="tx1"/>
          </a:solidFill>
          <a:latin typeface="+mn-lt"/>
          <a:ea typeface="+mn-ea"/>
          <a:cs typeface="+mn-cs"/>
        </a:defRPr>
      </a:lvl9pPr>
    </p:bodyStyle>
    <p:otherStyle>
      <a:defPPr>
        <a:defRPr lang="en-US"/>
      </a:defPPr>
      <a:lvl1pPr marL="0" algn="l" defTabSz="2138324" rtl="0" eaLnBrk="1" latinLnBrk="0" hangingPunct="1">
        <a:defRPr sz="4209" kern="1200">
          <a:solidFill>
            <a:schemeClr val="tx1"/>
          </a:solidFill>
          <a:latin typeface="+mn-lt"/>
          <a:ea typeface="+mn-ea"/>
          <a:cs typeface="+mn-cs"/>
        </a:defRPr>
      </a:lvl1pPr>
      <a:lvl2pPr marL="1069162" algn="l" defTabSz="2138324" rtl="0" eaLnBrk="1" latinLnBrk="0" hangingPunct="1">
        <a:defRPr sz="4209" kern="1200">
          <a:solidFill>
            <a:schemeClr val="tx1"/>
          </a:solidFill>
          <a:latin typeface="+mn-lt"/>
          <a:ea typeface="+mn-ea"/>
          <a:cs typeface="+mn-cs"/>
        </a:defRPr>
      </a:lvl2pPr>
      <a:lvl3pPr marL="2138324" algn="l" defTabSz="2138324" rtl="0" eaLnBrk="1" latinLnBrk="0" hangingPunct="1">
        <a:defRPr sz="4209" kern="1200">
          <a:solidFill>
            <a:schemeClr val="tx1"/>
          </a:solidFill>
          <a:latin typeface="+mn-lt"/>
          <a:ea typeface="+mn-ea"/>
          <a:cs typeface="+mn-cs"/>
        </a:defRPr>
      </a:lvl3pPr>
      <a:lvl4pPr marL="3207487" algn="l" defTabSz="2138324" rtl="0" eaLnBrk="1" latinLnBrk="0" hangingPunct="1">
        <a:defRPr sz="4209" kern="1200">
          <a:solidFill>
            <a:schemeClr val="tx1"/>
          </a:solidFill>
          <a:latin typeface="+mn-lt"/>
          <a:ea typeface="+mn-ea"/>
          <a:cs typeface="+mn-cs"/>
        </a:defRPr>
      </a:lvl4pPr>
      <a:lvl5pPr marL="4276649" algn="l" defTabSz="2138324" rtl="0" eaLnBrk="1" latinLnBrk="0" hangingPunct="1">
        <a:defRPr sz="4209" kern="1200">
          <a:solidFill>
            <a:schemeClr val="tx1"/>
          </a:solidFill>
          <a:latin typeface="+mn-lt"/>
          <a:ea typeface="+mn-ea"/>
          <a:cs typeface="+mn-cs"/>
        </a:defRPr>
      </a:lvl5pPr>
      <a:lvl6pPr marL="5345811" algn="l" defTabSz="2138324" rtl="0" eaLnBrk="1" latinLnBrk="0" hangingPunct="1">
        <a:defRPr sz="4209" kern="1200">
          <a:solidFill>
            <a:schemeClr val="tx1"/>
          </a:solidFill>
          <a:latin typeface="+mn-lt"/>
          <a:ea typeface="+mn-ea"/>
          <a:cs typeface="+mn-cs"/>
        </a:defRPr>
      </a:lvl6pPr>
      <a:lvl7pPr marL="6414973" algn="l" defTabSz="2138324" rtl="0" eaLnBrk="1" latinLnBrk="0" hangingPunct="1">
        <a:defRPr sz="4209" kern="1200">
          <a:solidFill>
            <a:schemeClr val="tx1"/>
          </a:solidFill>
          <a:latin typeface="+mn-lt"/>
          <a:ea typeface="+mn-ea"/>
          <a:cs typeface="+mn-cs"/>
        </a:defRPr>
      </a:lvl7pPr>
      <a:lvl8pPr marL="7484135" algn="l" defTabSz="2138324" rtl="0" eaLnBrk="1" latinLnBrk="0" hangingPunct="1">
        <a:defRPr sz="4209" kern="1200">
          <a:solidFill>
            <a:schemeClr val="tx1"/>
          </a:solidFill>
          <a:latin typeface="+mn-lt"/>
          <a:ea typeface="+mn-ea"/>
          <a:cs typeface="+mn-cs"/>
        </a:defRPr>
      </a:lvl8pPr>
      <a:lvl9pPr marL="8553298" algn="l" defTabSz="2138324" rtl="0" eaLnBrk="1" latinLnBrk="0" hangingPunct="1">
        <a:defRPr sz="4209"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comments" Target="../comments/commen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466725" y="29514026"/>
            <a:ext cx="5516464" cy="276999"/>
          </a:xfrm>
          <a:prstGeom prst="rect">
            <a:avLst/>
          </a:prstGeom>
          <a:noFill/>
        </p:spPr>
        <p:txBody>
          <a:bodyPr wrap="square" rtlCol="0">
            <a:spAutoFit/>
          </a:bodyPr>
          <a:lstStyle/>
          <a:p>
            <a:r>
              <a:rPr lang="en-US" sz="1200" dirty="0">
                <a:latin typeface="Palatino"/>
                <a:cs typeface="Palatino"/>
              </a:rPr>
              <a:t>The University of St Andrews is a charity registered in Scotland, No: SC013532</a:t>
            </a:r>
          </a:p>
        </p:txBody>
      </p:sp>
      <p:sp>
        <p:nvSpPr>
          <p:cNvPr id="8" name="TextBox 7"/>
          <p:cNvSpPr txBox="1"/>
          <p:nvPr/>
        </p:nvSpPr>
        <p:spPr>
          <a:xfrm>
            <a:off x="540284" y="709423"/>
            <a:ext cx="17604841" cy="923330"/>
          </a:xfrm>
          <a:prstGeom prst="rect">
            <a:avLst/>
          </a:prstGeom>
          <a:noFill/>
        </p:spPr>
        <p:style>
          <a:lnRef idx="0">
            <a:scrgbClr r="0" g="0" b="0"/>
          </a:lnRef>
          <a:fillRef idx="0">
            <a:scrgbClr r="0" g="0" b="0"/>
          </a:fillRef>
          <a:effectRef idx="0">
            <a:scrgbClr r="0" g="0" b="0"/>
          </a:effectRef>
          <a:fontRef idx="major"/>
        </p:style>
        <p:txBody>
          <a:bodyPr wrap="square" rtlCol="0">
            <a:spAutoFit/>
          </a:bodyPr>
          <a:lstStyle>
            <a:lvl1pPr>
              <a:defRPr>
                <a:latin typeface="+mj-lt"/>
                <a:ea typeface="+mj-ea"/>
                <a:cs typeface="+mj-cs"/>
              </a:defRPr>
            </a:lvl1pPr>
            <a:lvl2pPr>
              <a:defRPr>
                <a:latin typeface="+mj-lt"/>
                <a:ea typeface="+mj-ea"/>
                <a:cs typeface="+mj-cs"/>
              </a:defRPr>
            </a:lvl2pPr>
            <a:lvl3pPr>
              <a:defRPr>
                <a:latin typeface="+mj-lt"/>
                <a:ea typeface="+mj-ea"/>
                <a:cs typeface="+mj-cs"/>
              </a:defRPr>
            </a:lvl3pPr>
            <a:lvl4pPr>
              <a:defRPr>
                <a:latin typeface="+mj-lt"/>
                <a:ea typeface="+mj-ea"/>
                <a:cs typeface="+mj-cs"/>
              </a:defRPr>
            </a:lvl4pPr>
            <a:lvl5pPr>
              <a:defRPr>
                <a:latin typeface="+mj-lt"/>
                <a:ea typeface="+mj-ea"/>
                <a:cs typeface="+mj-cs"/>
              </a:defRPr>
            </a:lvl5pPr>
            <a:lvl6pPr>
              <a:defRPr>
                <a:latin typeface="+mj-lt"/>
                <a:ea typeface="+mj-ea"/>
                <a:cs typeface="+mj-cs"/>
              </a:defRPr>
            </a:lvl6pPr>
            <a:lvl7pPr>
              <a:defRPr>
                <a:latin typeface="+mj-lt"/>
                <a:ea typeface="+mj-ea"/>
                <a:cs typeface="+mj-cs"/>
              </a:defRPr>
            </a:lvl7pPr>
            <a:lvl8pPr>
              <a:defRPr>
                <a:latin typeface="+mj-lt"/>
                <a:ea typeface="+mj-ea"/>
                <a:cs typeface="+mj-cs"/>
              </a:defRPr>
            </a:lvl8pPr>
            <a:lvl9pPr>
              <a:defRPr>
                <a:latin typeface="+mj-lt"/>
                <a:ea typeface="+mj-ea"/>
                <a:cs typeface="+mj-cs"/>
              </a:defRPr>
            </a:lvl9pPr>
          </a:lstStyle>
          <a:p>
            <a:r>
              <a:rPr lang="en-US" sz="5400" kern="1200" dirty="0">
                <a:latin typeface="Palatino Linotype" charset="0"/>
                <a:ea typeface="Palatino Linotype" charset="0"/>
                <a:cs typeface="Palatino Linotype" charset="0"/>
              </a:rPr>
              <a:t>Add title</a:t>
            </a:r>
          </a:p>
        </p:txBody>
      </p:sp>
      <p:sp>
        <p:nvSpPr>
          <p:cNvPr id="9" name="TextBox 8"/>
          <p:cNvSpPr txBox="1"/>
          <p:nvPr/>
        </p:nvSpPr>
        <p:spPr>
          <a:xfrm>
            <a:off x="565387" y="2206456"/>
            <a:ext cx="17604841" cy="734864"/>
          </a:xfrm>
          <a:prstGeom prst="rect">
            <a:avLst/>
          </a:prstGeom>
          <a:noFill/>
        </p:spPr>
        <p:style>
          <a:lnRef idx="0">
            <a:scrgbClr r="0" g="0" b="0"/>
          </a:lnRef>
          <a:fillRef idx="0">
            <a:scrgbClr r="0" g="0" b="0"/>
          </a:fillRef>
          <a:effectRef idx="0">
            <a:scrgbClr r="0" g="0" b="0"/>
          </a:effectRef>
          <a:fontRef idx="major"/>
        </p:style>
        <p:txBody>
          <a:bodyPr wrap="square" rtlCol="0">
            <a:spAutoFit/>
          </a:bodyPr>
          <a:lstStyle>
            <a:lvl1pPr>
              <a:defRPr>
                <a:latin typeface="+mj-lt"/>
                <a:ea typeface="+mj-ea"/>
                <a:cs typeface="+mj-cs"/>
              </a:defRPr>
            </a:lvl1pPr>
            <a:lvl2pPr>
              <a:defRPr>
                <a:latin typeface="+mj-lt"/>
                <a:ea typeface="+mj-ea"/>
                <a:cs typeface="+mj-cs"/>
              </a:defRPr>
            </a:lvl2pPr>
            <a:lvl3pPr>
              <a:defRPr>
                <a:latin typeface="+mj-lt"/>
                <a:ea typeface="+mj-ea"/>
                <a:cs typeface="+mj-cs"/>
              </a:defRPr>
            </a:lvl3pPr>
            <a:lvl4pPr>
              <a:defRPr>
                <a:latin typeface="+mj-lt"/>
                <a:ea typeface="+mj-ea"/>
                <a:cs typeface="+mj-cs"/>
              </a:defRPr>
            </a:lvl4pPr>
            <a:lvl5pPr>
              <a:defRPr>
                <a:latin typeface="+mj-lt"/>
                <a:ea typeface="+mj-ea"/>
                <a:cs typeface="+mj-cs"/>
              </a:defRPr>
            </a:lvl5pPr>
            <a:lvl6pPr>
              <a:defRPr>
                <a:latin typeface="+mj-lt"/>
                <a:ea typeface="+mj-ea"/>
                <a:cs typeface="+mj-cs"/>
              </a:defRPr>
            </a:lvl6pPr>
            <a:lvl7pPr>
              <a:defRPr>
                <a:latin typeface="+mj-lt"/>
                <a:ea typeface="+mj-ea"/>
                <a:cs typeface="+mj-cs"/>
              </a:defRPr>
            </a:lvl7pPr>
            <a:lvl8pPr>
              <a:defRPr>
                <a:latin typeface="+mj-lt"/>
                <a:ea typeface="+mj-ea"/>
                <a:cs typeface="+mj-cs"/>
              </a:defRPr>
            </a:lvl8pPr>
            <a:lvl9pPr>
              <a:defRPr>
                <a:latin typeface="+mj-lt"/>
                <a:ea typeface="+mj-ea"/>
                <a:cs typeface="+mj-cs"/>
              </a:defRPr>
            </a:lvl9pPr>
          </a:lstStyle>
          <a:p>
            <a:r>
              <a:rPr lang="en-US" sz="4000" kern="1200" dirty="0">
                <a:latin typeface="Palatino Linotype" charset="0"/>
                <a:ea typeface="Palatino Linotype" charset="0"/>
                <a:cs typeface="Palatino Linotype" charset="0"/>
              </a:rPr>
              <a:t>Add authors</a:t>
            </a:r>
          </a:p>
        </p:txBody>
      </p:sp>
      <p:pic>
        <p:nvPicPr>
          <p:cNvPr id="2" name="Picture 1"/>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18170228" y="0"/>
            <a:ext cx="3213398" cy="3976688"/>
          </a:xfrm>
          <a:prstGeom prst="rect">
            <a:avLst/>
          </a:prstGeom>
        </p:spPr>
      </p:pic>
    </p:spTree>
    <p:extLst>
      <p:ext uri="{BB962C8B-B14F-4D97-AF65-F5344CB8AC3E}">
        <p14:creationId xmlns:p14="http://schemas.microsoft.com/office/powerpoint/2010/main" val="428271010"/>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26</TotalTime>
  <Words>137</Words>
  <Application>Microsoft Macintosh PowerPoint</Application>
  <PresentationFormat>Custom</PresentationFormat>
  <Paragraphs>8</Paragraphs>
  <Slides>1</Slides>
  <Notes>1</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vt:i4>
      </vt:variant>
    </vt:vector>
  </HeadingPairs>
  <TitlesOfParts>
    <vt:vector size="7" baseType="lpstr">
      <vt:lpstr>Arial</vt:lpstr>
      <vt:lpstr>Calibri</vt:lpstr>
      <vt:lpstr>Calibri Light</vt:lpstr>
      <vt:lpstr>Palatino</vt:lpstr>
      <vt:lpstr>Palatino Linotype</vt:lpstr>
      <vt:lpstr>Office Theme</vt:lpstr>
      <vt:lpstr>PowerPoint Presentation</vt:lpstr>
    </vt:vector>
  </TitlesOfParts>
  <Company/>
  <LinksUpToDate>false</LinksUpToDate>
  <SharedDoc>false</SharedDoc>
  <HyperlinksChanged>false</HyperlinksChanged>
  <AppVersion>16.0011</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Suzanne Issa</dc:creator>
  <cp:lastModifiedBy>Suzanne Issa</cp:lastModifiedBy>
  <cp:revision>19</cp:revision>
  <dcterms:created xsi:type="dcterms:W3CDTF">2018-01-10T11:56:43Z</dcterms:created>
  <dcterms:modified xsi:type="dcterms:W3CDTF">2018-03-19T08:54:10Z</dcterms:modified>
</cp:coreProperties>
</file>

<file path=docProps/thumbnail.jpeg>
</file>