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30275213" cy="42811700"/>
  <p:notesSz cx="6858000" cy="9144000"/>
  <p:defaultText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527">
          <p15:clr>
            <a:srgbClr val="A4A3A4"/>
          </p15:clr>
        </p15:guide>
        <p15:guide id="2" orient="horz" pos="4412" userDrawn="1">
          <p15:clr>
            <a:srgbClr val="A4A3A4"/>
          </p15:clr>
        </p15:guide>
        <p15:guide id="4" pos="15478" userDrawn="1">
          <p15:clr>
            <a:srgbClr val="A4A3A4"/>
          </p15:clr>
        </p15:guide>
        <p15:guide id="5" pos="436">
          <p15:clr>
            <a:srgbClr val="A4A3A4"/>
          </p15:clr>
        </p15:guide>
        <p15:guide id="6" pos="18625">
          <p15:clr>
            <a:srgbClr val="A4A3A4"/>
          </p15:clr>
        </p15:guide>
        <p15:guide id="7" orient="horz" pos="1056"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B93"/>
    <a:srgbClr val="004A94"/>
    <a:srgbClr val="244C91"/>
    <a:srgbClr val="0432FF"/>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84288" autoAdjust="0"/>
  </p:normalViewPr>
  <p:slideViewPr>
    <p:cSldViewPr snapToObjects="1">
      <p:cViewPr varScale="1">
        <p:scale>
          <a:sx n="17" d="100"/>
          <a:sy n="17" d="100"/>
        </p:scale>
        <p:origin x="1592" y="280"/>
      </p:cViewPr>
      <p:guideLst>
        <p:guide orient="horz" pos="26527"/>
        <p:guide orient="horz" pos="4412"/>
        <p:guide pos="15478"/>
        <p:guide pos="436"/>
        <p:guide pos="18625"/>
        <p:guide orient="horz" pos="1056"/>
      </p:guideLst>
    </p:cSldViewPr>
  </p:slideViewPr>
  <p:outlineViewPr>
    <p:cViewPr>
      <p:scale>
        <a:sx n="33" d="100"/>
        <a:sy n="33" d="100"/>
      </p:scale>
      <p:origin x="0" y="0"/>
    </p:cViewPr>
  </p:outlineViewPr>
  <p:notesTextViewPr>
    <p:cViewPr>
      <p:scale>
        <a:sx n="100" d="100"/>
        <a:sy n="100" d="100"/>
      </p:scale>
      <p:origin x="0" y="-232"/>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24:16.829" idx="1">
    <p:pos x="14435" y="1335"/>
    <p:text>For printing purposes, please keep all text and images within the guideline border and outside the indicated margins around the St Andrews logo. If guides are not visible please go to View and tick the guides button. 
This poster can be used with any dark coloured background. A background image to fit this page size needs to be a minimum of 2384 x 3370 pixels (aspect ratio 0.71:1).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2216150" y="685800"/>
            <a:ext cx="24257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dirty="0"/>
              <a:t>For printing purposes, please keep all text and images within the guideline</a:t>
            </a:r>
            <a:r>
              <a:rPr lang="en-US" sz="54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This poster can be used with any dark </a:t>
            </a:r>
            <a:r>
              <a:rPr lang="en-US" sz="5400" baseline="0" dirty="0" err="1"/>
              <a:t>coloured</a:t>
            </a:r>
            <a:r>
              <a:rPr lang="en-US" sz="5400" baseline="0" dirty="0"/>
              <a:t> background. A background image to fit this page size needs to be a minimum of 2384 x 3370 pixels (aspect ratio 0.71:1).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Once completed, convert the file to PDF (using high quality/print quality option if available) </a:t>
            </a:r>
            <a:r>
              <a:rPr lang="en-GB" sz="5400" b="0" i="0" kern="1200" dirty="0">
                <a:solidFill>
                  <a:schemeClr val="tx1"/>
                </a:solidFill>
                <a:effectLst/>
                <a:latin typeface="+mn-lt"/>
                <a:ea typeface="+mn-ea"/>
                <a:cs typeface="+mn-cs"/>
              </a:rPr>
              <a:t>and email us (</a:t>
            </a:r>
            <a:r>
              <a:rPr lang="en-GB" sz="5400" b="0" i="0" u="sng" kern="1200" dirty="0">
                <a:solidFill>
                  <a:schemeClr val="tx1"/>
                </a:solidFill>
                <a:effectLst/>
                <a:latin typeface="+mn-lt"/>
                <a:ea typeface="+mn-ea"/>
                <a:cs typeface="+mn-cs"/>
                <a:hlinkClick r:id="rId3"/>
              </a:rPr>
              <a:t>printanddesign@st-andrews.ac.uk</a:t>
            </a:r>
            <a:r>
              <a:rPr lang="en-GB" sz="54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5400" baseline="0" dirty="0"/>
              <a:t>Please allow two working days for posters to be produced. Please check your PDF before sending as occasionally text and images can move when converted from PowerPoint to PDF.</a:t>
            </a:r>
          </a:p>
          <a:p>
            <a:endParaRPr lang="en-US" dirty="0"/>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13299379"/>
            <a:ext cx="25733931" cy="9176767"/>
          </a:xfrm>
        </p:spPr>
        <p:txBody>
          <a:bodyPr/>
          <a:lstStyle/>
          <a:p>
            <a:r>
              <a:rPr lang="en-GB"/>
              <a:t>Click to edit Master title style</a:t>
            </a:r>
            <a:endParaRPr lang="en-US"/>
          </a:p>
        </p:txBody>
      </p:sp>
      <p:sp>
        <p:nvSpPr>
          <p:cNvPr id="3" name="Subtitle 2"/>
          <p:cNvSpPr>
            <a:spLocks noGrp="1"/>
          </p:cNvSpPr>
          <p:nvPr>
            <p:ph type="subTitle" idx="1"/>
          </p:nvPr>
        </p:nvSpPr>
        <p:spPr>
          <a:xfrm>
            <a:off x="4541282" y="24259963"/>
            <a:ext cx="21192649" cy="10940768"/>
          </a:xfrm>
        </p:spPr>
        <p:txBody>
          <a:bodyPr/>
          <a:lstStyle>
            <a:lvl1pPr marL="0" indent="0" algn="ctr">
              <a:buNone/>
              <a:defRPr>
                <a:solidFill>
                  <a:schemeClr val="tx1">
                    <a:tint val="75000"/>
                  </a:schemeClr>
                </a:solidFill>
              </a:defRPr>
            </a:lvl1pPr>
            <a:lvl2pPr marL="2088170" indent="0" algn="ctr">
              <a:buNone/>
              <a:defRPr>
                <a:solidFill>
                  <a:schemeClr val="tx1">
                    <a:tint val="75000"/>
                  </a:schemeClr>
                </a:solidFill>
              </a:defRPr>
            </a:lvl2pPr>
            <a:lvl3pPr marL="4176339" indent="0" algn="ctr">
              <a:buNone/>
              <a:defRPr>
                <a:solidFill>
                  <a:schemeClr val="tx1">
                    <a:tint val="75000"/>
                  </a:schemeClr>
                </a:solidFill>
              </a:defRPr>
            </a:lvl3pPr>
            <a:lvl4pPr marL="6264509" indent="0" algn="ctr">
              <a:buNone/>
              <a:defRPr>
                <a:solidFill>
                  <a:schemeClr val="tx1">
                    <a:tint val="75000"/>
                  </a:schemeClr>
                </a:solidFill>
              </a:defRPr>
            </a:lvl4pPr>
            <a:lvl5pPr marL="8352678" indent="0" algn="ctr">
              <a:buNone/>
              <a:defRPr>
                <a:solidFill>
                  <a:schemeClr val="tx1">
                    <a:tint val="75000"/>
                  </a:schemeClr>
                </a:solidFill>
              </a:defRPr>
            </a:lvl5pPr>
            <a:lvl6pPr marL="10440848" indent="0" algn="ctr">
              <a:buNone/>
              <a:defRPr>
                <a:solidFill>
                  <a:schemeClr val="tx1">
                    <a:tint val="75000"/>
                  </a:schemeClr>
                </a:solidFill>
              </a:defRPr>
            </a:lvl6pPr>
            <a:lvl7pPr marL="12529017" indent="0" algn="ctr">
              <a:buNone/>
              <a:defRPr>
                <a:solidFill>
                  <a:schemeClr val="tx1">
                    <a:tint val="75000"/>
                  </a:schemeClr>
                </a:solidFill>
              </a:defRPr>
            </a:lvl7pPr>
            <a:lvl8pPr marL="14617187" indent="0" algn="ctr">
              <a:buNone/>
              <a:defRPr>
                <a:solidFill>
                  <a:schemeClr val="tx1">
                    <a:tint val="75000"/>
                  </a:schemeClr>
                </a:solidFill>
              </a:defRPr>
            </a:lvl8pPr>
            <a:lvl9pPr marL="16705356"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676283" y="10702928"/>
            <a:ext cx="22548726" cy="228031763"/>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5014332" y="10702928"/>
            <a:ext cx="67157362" cy="228031763"/>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533" y="27510485"/>
            <a:ext cx="25733931" cy="8502879"/>
          </a:xfrm>
        </p:spPr>
        <p:txBody>
          <a:bodyPr anchor="t"/>
          <a:lstStyle>
            <a:lvl1pPr algn="l">
              <a:defRPr sz="18300" b="1" cap="all"/>
            </a:lvl1pPr>
          </a:lstStyle>
          <a:p>
            <a:r>
              <a:rPr lang="en-GB"/>
              <a:t>Click to edit Master title style</a:t>
            </a:r>
            <a:endParaRPr lang="en-US"/>
          </a:p>
        </p:txBody>
      </p:sp>
      <p:sp>
        <p:nvSpPr>
          <p:cNvPr id="3" name="Text Placeholder 2"/>
          <p:cNvSpPr>
            <a:spLocks noGrp="1"/>
          </p:cNvSpPr>
          <p:nvPr>
            <p:ph type="body" idx="1"/>
          </p:nvPr>
        </p:nvSpPr>
        <p:spPr>
          <a:xfrm>
            <a:off x="2391533" y="18145428"/>
            <a:ext cx="25733931" cy="9365056"/>
          </a:xfrm>
        </p:spPr>
        <p:txBody>
          <a:bodyPr anchor="b"/>
          <a:lstStyle>
            <a:lvl1pPr marL="0" indent="0">
              <a:buNone/>
              <a:defRPr sz="9100">
                <a:solidFill>
                  <a:schemeClr val="tx1">
                    <a:tint val="75000"/>
                  </a:schemeClr>
                </a:solidFill>
              </a:defRPr>
            </a:lvl1pPr>
            <a:lvl2pPr marL="2088170" indent="0">
              <a:buNone/>
              <a:defRPr sz="8200">
                <a:solidFill>
                  <a:schemeClr val="tx1">
                    <a:tint val="75000"/>
                  </a:schemeClr>
                </a:solidFill>
              </a:defRPr>
            </a:lvl2pPr>
            <a:lvl3pPr marL="4176339" indent="0">
              <a:buNone/>
              <a:defRPr sz="7300">
                <a:solidFill>
                  <a:schemeClr val="tx1">
                    <a:tint val="75000"/>
                  </a:schemeClr>
                </a:solidFill>
              </a:defRPr>
            </a:lvl3pPr>
            <a:lvl4pPr marL="6264509" indent="0">
              <a:buNone/>
              <a:defRPr sz="6400">
                <a:solidFill>
                  <a:schemeClr val="tx1">
                    <a:tint val="75000"/>
                  </a:schemeClr>
                </a:solidFill>
              </a:defRPr>
            </a:lvl4pPr>
            <a:lvl5pPr marL="8352678" indent="0">
              <a:buNone/>
              <a:defRPr sz="6400">
                <a:solidFill>
                  <a:schemeClr val="tx1">
                    <a:tint val="75000"/>
                  </a:schemeClr>
                </a:solidFill>
              </a:defRPr>
            </a:lvl5pPr>
            <a:lvl6pPr marL="10440848" indent="0">
              <a:buNone/>
              <a:defRPr sz="6400">
                <a:solidFill>
                  <a:schemeClr val="tx1">
                    <a:tint val="75000"/>
                  </a:schemeClr>
                </a:solidFill>
              </a:defRPr>
            </a:lvl6pPr>
            <a:lvl7pPr marL="12529017" indent="0">
              <a:buNone/>
              <a:defRPr sz="6400">
                <a:solidFill>
                  <a:schemeClr val="tx1">
                    <a:tint val="75000"/>
                  </a:schemeClr>
                </a:solidFill>
              </a:defRPr>
            </a:lvl7pPr>
            <a:lvl8pPr marL="14617187" indent="0">
              <a:buNone/>
              <a:defRPr sz="6400">
                <a:solidFill>
                  <a:schemeClr val="tx1">
                    <a:tint val="75000"/>
                  </a:schemeClr>
                </a:solidFill>
              </a:defRPr>
            </a:lvl8pPr>
            <a:lvl9pPr marL="16705356" indent="0">
              <a:buNone/>
              <a:defRPr sz="6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014332" y="62364364"/>
            <a:ext cx="44850417"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0369338" y="62364364"/>
            <a:ext cx="44855671" cy="176370327"/>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761" y="1714453"/>
            <a:ext cx="27247692" cy="7135283"/>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1513761" y="9583085"/>
            <a:ext cx="13376810"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en-GB"/>
              <a:t>Click to edit Master text styles</a:t>
            </a:r>
          </a:p>
        </p:txBody>
      </p:sp>
      <p:sp>
        <p:nvSpPr>
          <p:cNvPr id="4" name="Content Placeholder 3"/>
          <p:cNvSpPr>
            <a:spLocks noGrp="1"/>
          </p:cNvSpPr>
          <p:nvPr>
            <p:ph sz="half" idx="2"/>
          </p:nvPr>
        </p:nvSpPr>
        <p:spPr>
          <a:xfrm>
            <a:off x="1513761" y="13576859"/>
            <a:ext cx="13376810"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15379389" y="9583085"/>
            <a:ext cx="13382065" cy="3993774"/>
          </a:xfrm>
        </p:spPr>
        <p:txBody>
          <a:bodyPr anchor="b"/>
          <a:lstStyle>
            <a:lvl1pPr marL="0" indent="0">
              <a:buNone/>
              <a:defRPr sz="11000" b="1"/>
            </a:lvl1pPr>
            <a:lvl2pPr marL="2088170" indent="0">
              <a:buNone/>
              <a:defRPr sz="9100" b="1"/>
            </a:lvl2pPr>
            <a:lvl3pPr marL="4176339" indent="0">
              <a:buNone/>
              <a:defRPr sz="8200" b="1"/>
            </a:lvl3pPr>
            <a:lvl4pPr marL="6264509" indent="0">
              <a:buNone/>
              <a:defRPr sz="7300" b="1"/>
            </a:lvl4pPr>
            <a:lvl5pPr marL="8352678" indent="0">
              <a:buNone/>
              <a:defRPr sz="7300" b="1"/>
            </a:lvl5pPr>
            <a:lvl6pPr marL="10440848" indent="0">
              <a:buNone/>
              <a:defRPr sz="7300" b="1"/>
            </a:lvl6pPr>
            <a:lvl7pPr marL="12529017" indent="0">
              <a:buNone/>
              <a:defRPr sz="7300" b="1"/>
            </a:lvl7pPr>
            <a:lvl8pPr marL="14617187" indent="0">
              <a:buNone/>
              <a:defRPr sz="7300" b="1"/>
            </a:lvl8pPr>
            <a:lvl9pPr marL="16705356" indent="0">
              <a:buNone/>
              <a:defRPr sz="7300" b="1"/>
            </a:lvl9pPr>
          </a:lstStyle>
          <a:p>
            <a:pPr lvl="0"/>
            <a:r>
              <a:rPr lang="en-GB"/>
              <a:t>Click to edit Master text styles</a:t>
            </a:r>
          </a:p>
        </p:txBody>
      </p:sp>
      <p:sp>
        <p:nvSpPr>
          <p:cNvPr id="6" name="Content Placeholder 5"/>
          <p:cNvSpPr>
            <a:spLocks noGrp="1"/>
          </p:cNvSpPr>
          <p:nvPr>
            <p:ph sz="quarter" idx="4"/>
          </p:nvPr>
        </p:nvSpPr>
        <p:spPr>
          <a:xfrm>
            <a:off x="15379389" y="13576859"/>
            <a:ext cx="13382065" cy="24666281"/>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763" y="1704540"/>
            <a:ext cx="9960336" cy="7254205"/>
          </a:xfrm>
        </p:spPr>
        <p:txBody>
          <a:bodyPr anchor="b"/>
          <a:lstStyle>
            <a:lvl1pPr algn="l">
              <a:defRPr sz="9100" b="1"/>
            </a:lvl1pPr>
          </a:lstStyle>
          <a:p>
            <a:r>
              <a:rPr lang="en-GB"/>
              <a:t>Click to edit Master title style</a:t>
            </a:r>
            <a:endParaRPr lang="en-US"/>
          </a:p>
        </p:txBody>
      </p:sp>
      <p:sp>
        <p:nvSpPr>
          <p:cNvPr id="3" name="Content Placeholder 2"/>
          <p:cNvSpPr>
            <a:spLocks noGrp="1"/>
          </p:cNvSpPr>
          <p:nvPr>
            <p:ph idx="1"/>
          </p:nvPr>
        </p:nvSpPr>
        <p:spPr>
          <a:xfrm>
            <a:off x="11836767" y="1704543"/>
            <a:ext cx="16924685" cy="36538600"/>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1513763" y="8958748"/>
            <a:ext cx="9960336" cy="29284395"/>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154" y="29968190"/>
            <a:ext cx="18165128" cy="3537914"/>
          </a:xfrm>
        </p:spPr>
        <p:txBody>
          <a:bodyPr anchor="b"/>
          <a:lstStyle>
            <a:lvl1pPr algn="l">
              <a:defRPr sz="9100" b="1"/>
            </a:lvl1pPr>
          </a:lstStyle>
          <a:p>
            <a:r>
              <a:rPr lang="en-GB"/>
              <a:t>Click to edit Master title style</a:t>
            </a:r>
            <a:endParaRPr lang="en-US"/>
          </a:p>
        </p:txBody>
      </p:sp>
      <p:sp>
        <p:nvSpPr>
          <p:cNvPr id="3" name="Picture Placeholder 2"/>
          <p:cNvSpPr>
            <a:spLocks noGrp="1"/>
          </p:cNvSpPr>
          <p:nvPr>
            <p:ph type="pic" idx="1"/>
          </p:nvPr>
        </p:nvSpPr>
        <p:spPr>
          <a:xfrm>
            <a:off x="5934154" y="3825305"/>
            <a:ext cx="18165128" cy="25687020"/>
          </a:xfrm>
        </p:spPr>
        <p:txBody>
          <a:bodyPr/>
          <a:lstStyle>
            <a:lvl1pPr marL="0" indent="0">
              <a:buNone/>
              <a:defRPr sz="14600"/>
            </a:lvl1pPr>
            <a:lvl2pPr marL="2088170" indent="0">
              <a:buNone/>
              <a:defRPr sz="12800"/>
            </a:lvl2pPr>
            <a:lvl3pPr marL="4176339" indent="0">
              <a:buNone/>
              <a:defRPr sz="11000"/>
            </a:lvl3pPr>
            <a:lvl4pPr marL="6264509" indent="0">
              <a:buNone/>
              <a:defRPr sz="9100"/>
            </a:lvl4pPr>
            <a:lvl5pPr marL="8352678" indent="0">
              <a:buNone/>
              <a:defRPr sz="9100"/>
            </a:lvl5pPr>
            <a:lvl6pPr marL="10440848" indent="0">
              <a:buNone/>
              <a:defRPr sz="9100"/>
            </a:lvl6pPr>
            <a:lvl7pPr marL="12529017" indent="0">
              <a:buNone/>
              <a:defRPr sz="9100"/>
            </a:lvl7pPr>
            <a:lvl8pPr marL="14617187" indent="0">
              <a:buNone/>
              <a:defRPr sz="9100"/>
            </a:lvl8pPr>
            <a:lvl9pPr marL="16705356" indent="0">
              <a:buNone/>
              <a:defRPr sz="9100"/>
            </a:lvl9pPr>
          </a:lstStyle>
          <a:p>
            <a:endParaRPr lang="en-US"/>
          </a:p>
        </p:txBody>
      </p:sp>
      <p:sp>
        <p:nvSpPr>
          <p:cNvPr id="4" name="Text Placeholder 3"/>
          <p:cNvSpPr>
            <a:spLocks noGrp="1"/>
          </p:cNvSpPr>
          <p:nvPr>
            <p:ph type="body" sz="half" idx="2"/>
          </p:nvPr>
        </p:nvSpPr>
        <p:spPr>
          <a:xfrm>
            <a:off x="5934154" y="33506104"/>
            <a:ext cx="18165128" cy="5024426"/>
          </a:xfrm>
        </p:spPr>
        <p:txBody>
          <a:bodyPr/>
          <a:lstStyle>
            <a:lvl1pPr marL="0" indent="0">
              <a:buNone/>
              <a:defRPr sz="6400"/>
            </a:lvl1pPr>
            <a:lvl2pPr marL="2088170" indent="0">
              <a:buNone/>
              <a:defRPr sz="5500"/>
            </a:lvl2pPr>
            <a:lvl3pPr marL="4176339" indent="0">
              <a:buNone/>
              <a:defRPr sz="4600"/>
            </a:lvl3pPr>
            <a:lvl4pPr marL="6264509" indent="0">
              <a:buNone/>
              <a:defRPr sz="4100"/>
            </a:lvl4pPr>
            <a:lvl5pPr marL="8352678" indent="0">
              <a:buNone/>
              <a:defRPr sz="4100"/>
            </a:lvl5pPr>
            <a:lvl6pPr marL="10440848" indent="0">
              <a:buNone/>
              <a:defRPr sz="4100"/>
            </a:lvl6pPr>
            <a:lvl7pPr marL="12529017" indent="0">
              <a:buNone/>
              <a:defRPr sz="4100"/>
            </a:lvl7pPr>
            <a:lvl8pPr marL="14617187" indent="0">
              <a:buNone/>
              <a:defRPr sz="4100"/>
            </a:lvl8pPr>
            <a:lvl9pPr marL="16705356" indent="0">
              <a:buNone/>
              <a:defRPr sz="4100"/>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761" y="1714453"/>
            <a:ext cx="27247692" cy="7135283"/>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1513761" y="9989400"/>
            <a:ext cx="27247692" cy="28253743"/>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1513761" y="39680106"/>
            <a:ext cx="7064216" cy="2279327"/>
          </a:xfrm>
          <a:prstGeom prst="rect">
            <a:avLst/>
          </a:prstGeom>
        </p:spPr>
        <p:txBody>
          <a:bodyPr vert="horz" lIns="417634" tIns="208817" rIns="417634" bIns="208817" rtlCol="0" anchor="ctr"/>
          <a:lstStyle>
            <a:lvl1pPr algn="l">
              <a:defRPr sz="5500">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0344031" y="39680106"/>
            <a:ext cx="9587151" cy="2279327"/>
          </a:xfrm>
          <a:prstGeom prst="rect">
            <a:avLst/>
          </a:prstGeom>
        </p:spPr>
        <p:txBody>
          <a:bodyPr vert="horz" lIns="417634" tIns="208817" rIns="417634" bIns="208817" rtlCol="0" anchor="ctr"/>
          <a:lstStyle>
            <a:lvl1pPr algn="ctr">
              <a:defRPr sz="55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1697236" y="39680106"/>
            <a:ext cx="7064216" cy="2279327"/>
          </a:xfrm>
          <a:prstGeom prst="rect">
            <a:avLst/>
          </a:prstGeom>
        </p:spPr>
        <p:txBody>
          <a:bodyPr vert="horz" lIns="417634" tIns="208817" rIns="417634" bIns="208817" rtlCol="0" anchor="ctr"/>
          <a:lstStyle>
            <a:lvl1pPr algn="r">
              <a:defRPr sz="5500">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088170" rtl="0" eaLnBrk="1" latinLnBrk="0" hangingPunct="1">
        <a:spcBef>
          <a:spcPct val="0"/>
        </a:spcBef>
        <a:buNone/>
        <a:defRPr sz="20100" kern="1200">
          <a:solidFill>
            <a:schemeClr val="tx1"/>
          </a:solidFill>
          <a:latin typeface="+mj-lt"/>
          <a:ea typeface="+mj-ea"/>
          <a:cs typeface="+mj-cs"/>
        </a:defRPr>
      </a:lvl1pPr>
    </p:titleStyle>
    <p:bodyStyle>
      <a:lvl1pPr marL="1566127" indent="-1566127" algn="l" defTabSz="2088170" rtl="0" eaLnBrk="1" latinLnBrk="0" hangingPunct="1">
        <a:spcBef>
          <a:spcPct val="20000"/>
        </a:spcBef>
        <a:buFont typeface="Arial"/>
        <a:buChar char="•"/>
        <a:defRPr sz="14600" kern="1200">
          <a:solidFill>
            <a:schemeClr val="tx1"/>
          </a:solidFill>
          <a:latin typeface="+mn-lt"/>
          <a:ea typeface="+mn-ea"/>
          <a:cs typeface="+mn-cs"/>
        </a:defRPr>
      </a:lvl1pPr>
      <a:lvl2pPr marL="3393276" indent="-1305106" algn="l" defTabSz="2088170" rtl="0" eaLnBrk="1" latinLnBrk="0" hangingPunct="1">
        <a:spcBef>
          <a:spcPct val="20000"/>
        </a:spcBef>
        <a:buFont typeface="Arial"/>
        <a:buChar char="–"/>
        <a:defRPr sz="12800" kern="1200">
          <a:solidFill>
            <a:schemeClr val="tx1"/>
          </a:solidFill>
          <a:latin typeface="+mn-lt"/>
          <a:ea typeface="+mn-ea"/>
          <a:cs typeface="+mn-cs"/>
        </a:defRPr>
      </a:lvl2pPr>
      <a:lvl3pPr marL="5220424" indent="-1044085" algn="l" defTabSz="2088170" rtl="0" eaLnBrk="1" latinLnBrk="0" hangingPunct="1">
        <a:spcBef>
          <a:spcPct val="20000"/>
        </a:spcBef>
        <a:buFont typeface="Arial"/>
        <a:buChar char="•"/>
        <a:defRPr sz="11000" kern="1200">
          <a:solidFill>
            <a:schemeClr val="tx1"/>
          </a:solidFill>
          <a:latin typeface="+mn-lt"/>
          <a:ea typeface="+mn-ea"/>
          <a:cs typeface="+mn-cs"/>
        </a:defRPr>
      </a:lvl3pPr>
      <a:lvl4pPr marL="7308593" indent="-1044085" algn="l" defTabSz="2088170" rtl="0" eaLnBrk="1" latinLnBrk="0" hangingPunct="1">
        <a:spcBef>
          <a:spcPct val="20000"/>
        </a:spcBef>
        <a:buFont typeface="Arial"/>
        <a:buChar char="–"/>
        <a:defRPr sz="9100" kern="1200">
          <a:solidFill>
            <a:schemeClr val="tx1"/>
          </a:solidFill>
          <a:latin typeface="+mn-lt"/>
          <a:ea typeface="+mn-ea"/>
          <a:cs typeface="+mn-cs"/>
        </a:defRPr>
      </a:lvl4pPr>
      <a:lvl5pPr marL="9396763" indent="-1044085" algn="l" defTabSz="2088170" rtl="0" eaLnBrk="1" latinLnBrk="0" hangingPunct="1">
        <a:spcBef>
          <a:spcPct val="20000"/>
        </a:spcBef>
        <a:buFont typeface="Arial"/>
        <a:buChar char="»"/>
        <a:defRPr sz="9100" kern="1200">
          <a:solidFill>
            <a:schemeClr val="tx1"/>
          </a:solidFill>
          <a:latin typeface="+mn-lt"/>
          <a:ea typeface="+mn-ea"/>
          <a:cs typeface="+mn-cs"/>
        </a:defRPr>
      </a:lvl5pPr>
      <a:lvl6pPr marL="11484933" indent="-1044085" algn="l" defTabSz="2088170" rtl="0" eaLnBrk="1" latinLnBrk="0" hangingPunct="1">
        <a:spcBef>
          <a:spcPct val="20000"/>
        </a:spcBef>
        <a:buFont typeface="Arial"/>
        <a:buChar char="•"/>
        <a:defRPr sz="9100" kern="1200">
          <a:solidFill>
            <a:schemeClr val="tx1"/>
          </a:solidFill>
          <a:latin typeface="+mn-lt"/>
          <a:ea typeface="+mn-ea"/>
          <a:cs typeface="+mn-cs"/>
        </a:defRPr>
      </a:lvl6pPr>
      <a:lvl7pPr marL="13573102" indent="-1044085" algn="l" defTabSz="2088170" rtl="0" eaLnBrk="1" latinLnBrk="0" hangingPunct="1">
        <a:spcBef>
          <a:spcPct val="20000"/>
        </a:spcBef>
        <a:buFont typeface="Arial"/>
        <a:buChar char="•"/>
        <a:defRPr sz="9100" kern="1200">
          <a:solidFill>
            <a:schemeClr val="tx1"/>
          </a:solidFill>
          <a:latin typeface="+mn-lt"/>
          <a:ea typeface="+mn-ea"/>
          <a:cs typeface="+mn-cs"/>
        </a:defRPr>
      </a:lvl7pPr>
      <a:lvl8pPr marL="15661272" indent="-1044085" algn="l" defTabSz="2088170" rtl="0" eaLnBrk="1" latinLnBrk="0" hangingPunct="1">
        <a:spcBef>
          <a:spcPct val="20000"/>
        </a:spcBef>
        <a:buFont typeface="Arial"/>
        <a:buChar char="•"/>
        <a:defRPr sz="9100" kern="1200">
          <a:solidFill>
            <a:schemeClr val="tx1"/>
          </a:solidFill>
          <a:latin typeface="+mn-lt"/>
          <a:ea typeface="+mn-ea"/>
          <a:cs typeface="+mn-cs"/>
        </a:defRPr>
      </a:lvl8pPr>
      <a:lvl9pPr marL="17749441" indent="-1044085" algn="l" defTabSz="2088170" rtl="0" eaLnBrk="1" latinLnBrk="0" hangingPunct="1">
        <a:spcBef>
          <a:spcPct val="20000"/>
        </a:spcBef>
        <a:buFont typeface="Arial"/>
        <a:buChar char="•"/>
        <a:defRPr sz="9100" kern="1200">
          <a:solidFill>
            <a:schemeClr val="tx1"/>
          </a:solidFill>
          <a:latin typeface="+mn-lt"/>
          <a:ea typeface="+mn-ea"/>
          <a:cs typeface="+mn-cs"/>
        </a:defRPr>
      </a:lvl9pPr>
    </p:bodyStyle>
    <p:other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3407" y="-16909"/>
            <a:ext cx="30275213" cy="42811700"/>
          </a:xfrm>
          <a:prstGeom prst="rect">
            <a:avLst/>
          </a:prstGeom>
          <a:solidFill>
            <a:srgbClr val="004B93"/>
          </a:solidFill>
          <a:ln>
            <a:solidFill>
              <a:srgbClr val="004B93"/>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US">
              <a:solidFill>
                <a:schemeClr val="tx1"/>
              </a:solidFill>
            </a:endParaRPr>
          </a:p>
        </p:txBody>
      </p:sp>
      <p:sp>
        <p:nvSpPr>
          <p:cNvPr id="6" name="TextBox 5"/>
          <p:cNvSpPr txBox="1"/>
          <p:nvPr/>
        </p:nvSpPr>
        <p:spPr>
          <a:xfrm>
            <a:off x="692150" y="41834614"/>
            <a:ext cx="5516464" cy="276999"/>
          </a:xfrm>
          <a:prstGeom prst="rect">
            <a:avLst/>
          </a:prstGeom>
          <a:noFill/>
        </p:spPr>
        <p:txBody>
          <a:bodyPr wrap="square" rtlCol="0">
            <a:spAutoFit/>
          </a:bodyPr>
          <a:lstStyle/>
          <a:p>
            <a:r>
              <a:rPr lang="en-US" sz="1200" dirty="0">
                <a:solidFill>
                  <a:schemeClr val="bg1"/>
                </a:solidFill>
                <a:latin typeface="Palatino"/>
                <a:cs typeface="Palatino"/>
              </a:rPr>
              <a:t>The University of St Andrews is a charity registered in Scotland, No: SC013532</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68210" y="129623"/>
            <a:ext cx="5585761" cy="6912568"/>
          </a:xfrm>
          <a:prstGeom prst="rect">
            <a:avLst/>
          </a:prstGeom>
        </p:spPr>
      </p:pic>
      <p:sp>
        <p:nvSpPr>
          <p:cNvPr id="9" name="TextBox 8"/>
          <p:cNvSpPr txBox="1"/>
          <p:nvPr/>
        </p:nvSpPr>
        <p:spPr>
          <a:xfrm>
            <a:off x="736006" y="1546412"/>
            <a:ext cx="23835319" cy="1353382"/>
          </a:xfrm>
          <a:prstGeom prst="rect">
            <a:avLst/>
          </a:prstGeom>
          <a:noFill/>
        </p:spPr>
        <p:txBody>
          <a:bodyPr wrap="square" rtlCol="0">
            <a:spAutoFit/>
          </a:bodyPr>
          <a:lstStyle/>
          <a:p>
            <a:r>
              <a:rPr lang="en-US" dirty="0">
                <a:solidFill>
                  <a:schemeClr val="bg1"/>
                </a:solidFill>
                <a:latin typeface="Palatino Linotype" charset="0"/>
                <a:ea typeface="Palatino Linotype" charset="0"/>
                <a:cs typeface="Palatino Linotype" charset="0"/>
              </a:rPr>
              <a:t>Add title</a:t>
            </a:r>
          </a:p>
        </p:txBody>
      </p:sp>
      <p:sp>
        <p:nvSpPr>
          <p:cNvPr id="10" name="TextBox 9"/>
          <p:cNvSpPr txBox="1"/>
          <p:nvPr/>
        </p:nvSpPr>
        <p:spPr>
          <a:xfrm>
            <a:off x="736006" y="4189013"/>
            <a:ext cx="23835319" cy="1015037"/>
          </a:xfrm>
          <a:prstGeom prst="rect">
            <a:avLst/>
          </a:prstGeom>
          <a:noFill/>
        </p:spPr>
        <p:txBody>
          <a:bodyPr wrap="square" rtlCol="0">
            <a:spAutoFit/>
          </a:bodyPr>
          <a:lstStyle/>
          <a:p>
            <a:r>
              <a:rPr lang="en-US" sz="6000" dirty="0">
                <a:solidFill>
                  <a:schemeClr val="bg1"/>
                </a:solidFill>
                <a:latin typeface="Palatino Linotype" charset="0"/>
                <a:ea typeface="Palatino Linotype" charset="0"/>
                <a:cs typeface="Palatino Linotype" charset="0"/>
              </a:rPr>
              <a:t>Add authors</a:t>
            </a:r>
          </a:p>
        </p:txBody>
      </p:sp>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176</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40</cp:revision>
  <dcterms:created xsi:type="dcterms:W3CDTF">2018-01-09T09:41:14Z</dcterms:created>
  <dcterms:modified xsi:type="dcterms:W3CDTF">2018-03-19T08:53:20Z</dcterms:modified>
</cp:coreProperties>
</file>